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61"/>
  </p:notesMasterIdLst>
  <p:handoutMasterIdLst>
    <p:handoutMasterId r:id="rId62"/>
  </p:handoutMasterIdLst>
  <p:sldIdLst>
    <p:sldId id="256" r:id="rId2"/>
    <p:sldId id="265" r:id="rId3"/>
    <p:sldId id="324" r:id="rId4"/>
    <p:sldId id="286" r:id="rId5"/>
    <p:sldId id="322" r:id="rId6"/>
    <p:sldId id="289" r:id="rId7"/>
    <p:sldId id="326" r:id="rId8"/>
    <p:sldId id="276" r:id="rId9"/>
    <p:sldId id="277" r:id="rId10"/>
    <p:sldId id="331" r:id="rId11"/>
    <p:sldId id="332" r:id="rId12"/>
    <p:sldId id="278" r:id="rId13"/>
    <p:sldId id="279" r:id="rId14"/>
    <p:sldId id="280" r:id="rId15"/>
    <p:sldId id="323" r:id="rId16"/>
    <p:sldId id="313" r:id="rId17"/>
    <p:sldId id="314" r:id="rId18"/>
    <p:sldId id="320" r:id="rId19"/>
    <p:sldId id="316" r:id="rId20"/>
    <p:sldId id="317" r:id="rId21"/>
    <p:sldId id="318" r:id="rId22"/>
    <p:sldId id="319" r:id="rId23"/>
    <p:sldId id="321" r:id="rId24"/>
    <p:sldId id="327" r:id="rId25"/>
    <p:sldId id="272" r:id="rId26"/>
    <p:sldId id="273" r:id="rId27"/>
    <p:sldId id="274" r:id="rId28"/>
    <p:sldId id="275" r:id="rId29"/>
    <p:sldId id="328" r:id="rId30"/>
    <p:sldId id="284" r:id="rId31"/>
    <p:sldId id="264" r:id="rId32"/>
    <p:sldId id="266" r:id="rId33"/>
    <p:sldId id="268" r:id="rId34"/>
    <p:sldId id="290" r:id="rId35"/>
    <p:sldId id="283" r:id="rId36"/>
    <p:sldId id="281" r:id="rId37"/>
    <p:sldId id="288" r:id="rId38"/>
    <p:sldId id="282" r:id="rId39"/>
    <p:sldId id="330" r:id="rId40"/>
    <p:sldId id="306" r:id="rId41"/>
    <p:sldId id="310" r:id="rId42"/>
    <p:sldId id="308" r:id="rId43"/>
    <p:sldId id="312" r:id="rId44"/>
    <p:sldId id="307" r:id="rId45"/>
    <p:sldId id="329" r:id="rId46"/>
    <p:sldId id="334" r:id="rId47"/>
    <p:sldId id="335" r:id="rId48"/>
    <p:sldId id="295" r:id="rId49"/>
    <p:sldId id="296" r:id="rId50"/>
    <p:sldId id="297" r:id="rId51"/>
    <p:sldId id="298" r:id="rId52"/>
    <p:sldId id="299" r:id="rId53"/>
    <p:sldId id="300" r:id="rId54"/>
    <p:sldId id="302" r:id="rId55"/>
    <p:sldId id="333" r:id="rId56"/>
    <p:sldId id="301" r:id="rId57"/>
    <p:sldId id="303" r:id="rId58"/>
    <p:sldId id="304" r:id="rId59"/>
    <p:sldId id="311" r:id="rId60"/>
  </p:sldIdLst>
  <p:sldSz cx="9144000" cy="6858000" type="screen4x3"/>
  <p:notesSz cx="6858000" cy="9144000"/>
  <p:defaultText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ojektübersicht" id="{45E56A9C-5A06-6840-AFD1-72D7D7243BF6}">
          <p14:sldIdLst>
            <p14:sldId id="256"/>
            <p14:sldId id="265"/>
            <p14:sldId id="324"/>
            <p14:sldId id="286"/>
            <p14:sldId id="322"/>
            <p14:sldId id="289"/>
          </p14:sldIdLst>
        </p14:section>
        <p14:section name="Anforderugnen / Requierments Pflichtenheft" id="{C30D3E09-659A-F143-94C4-DA8F6984839D}">
          <p14:sldIdLst>
            <p14:sldId id="326"/>
            <p14:sldId id="276"/>
            <p14:sldId id="277"/>
            <p14:sldId id="331"/>
            <p14:sldId id="332"/>
            <p14:sldId id="278"/>
            <p14:sldId id="279"/>
            <p14:sldId id="280"/>
          </p14:sldIdLst>
        </p14:section>
        <p14:section name="Plattform und Systemdesign" id="{874B953A-6C71-5341-A5E3-0F81EF8B208B}">
          <p14:sldIdLst>
            <p14:sldId id="323"/>
            <p14:sldId id="313"/>
            <p14:sldId id="314"/>
            <p14:sldId id="320"/>
            <p14:sldId id="316"/>
            <p14:sldId id="317"/>
            <p14:sldId id="318"/>
            <p14:sldId id="319"/>
            <p14:sldId id="321"/>
          </p14:sldIdLst>
        </p14:section>
        <p14:section name="Hardwareanforderungen" id="{FF1CE25D-84E0-B147-924E-2F6C240627FD}">
          <p14:sldIdLst>
            <p14:sldId id="327"/>
            <p14:sldId id="272"/>
            <p14:sldId id="273"/>
            <p14:sldId id="274"/>
            <p14:sldId id="275"/>
          </p14:sldIdLst>
        </p14:section>
        <p14:section name="Bestehende Konzepte" id="{22BD9C8E-892C-7B47-9302-5C455B59B0CF}">
          <p14:sldIdLst>
            <p14:sldId id="328"/>
            <p14:sldId id="284"/>
          </p14:sldIdLst>
        </p14:section>
        <p14:section name="Experteninterview" id="{AAB73D6B-3FF2-8940-8BDD-A42054D1EC13}">
          <p14:sldIdLst>
            <p14:sldId id="264"/>
            <p14:sldId id="266"/>
            <p14:sldId id="268"/>
            <p14:sldId id="290"/>
            <p14:sldId id="283"/>
            <p14:sldId id="281"/>
            <p14:sldId id="288"/>
            <p14:sldId id="282"/>
          </p14:sldIdLst>
        </p14:section>
        <p14:section name="App Gestaltung Mockup" id="{329D0D24-DB4E-C84B-BDB0-C2E684C1BC0B}">
          <p14:sldIdLst>
            <p14:sldId id="330"/>
            <p14:sldId id="306"/>
            <p14:sldId id="310"/>
            <p14:sldId id="308"/>
            <p14:sldId id="312"/>
            <p14:sldId id="307"/>
          </p14:sldIdLst>
        </p14:section>
        <p14:section name="Prototyp mBot" id="{3D537318-CBB6-9749-9B49-532214ACFD95}">
          <p14:sldIdLst>
            <p14:sldId id="329"/>
            <p14:sldId id="334"/>
            <p14:sldId id="335"/>
            <p14:sldId id="295"/>
            <p14:sldId id="296"/>
            <p14:sldId id="297"/>
            <p14:sldId id="298"/>
          </p14:sldIdLst>
        </p14:section>
        <p14:section name="Alternatives Ansteuerungskonzept" id="{BE23903A-004A-224F-87FF-FAEA0A92238C}">
          <p14:sldIdLst>
            <p14:sldId id="299"/>
            <p14:sldId id="300"/>
            <p14:sldId id="302"/>
            <p14:sldId id="333"/>
            <p14:sldId id="301"/>
            <p14:sldId id="303"/>
            <p14:sldId id="304"/>
            <p14:sldId id="31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E3E3"/>
    <a:srgbClr val="D9DBD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73" autoAdjust="0"/>
    <p:restoredTop sz="94645" autoAdjust="0"/>
  </p:normalViewPr>
  <p:slideViewPr>
    <p:cSldViewPr snapToGrid="0" snapToObjects="1">
      <p:cViewPr>
        <p:scale>
          <a:sx n="135" d="100"/>
          <a:sy n="135" d="100"/>
        </p:scale>
        <p:origin x="128" y="-5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notesMaster" Target="notesMasters/notesMaster1.xml"/><Relationship Id="rId62" Type="http://schemas.openxmlformats.org/officeDocument/2006/relationships/handoutMaster" Target="handoutMasters/handout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de-DE"/>
        </a:p>
      </dgm:t>
    </dgm:pt>
  </dgm:ptLst>
  <dgm:cxnLst>
    <dgm:cxn modelId="{AA95F1A6-9E06-304E-AEED-C2210697306F}" type="presOf" srcId="{929F1A73-86D9-4111-B871-0E3E0D154CAF}" destId="{5CA9FB10-F74C-4850-91C3-933CA035D58D}"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86E24EF-2BDC-46CC-B725-D889F320CD6E}" type="doc">
      <dgm:prSet loTypeId="urn:microsoft.com/office/officeart/2005/8/layout/radial5" loCatId="relationship" qsTypeId="urn:microsoft.com/office/officeart/2005/8/quickstyle/simple1" qsCatId="simple" csTypeId="urn:microsoft.com/office/officeart/2005/8/colors/accent1_2" csCatId="accent1" phldr="1"/>
      <dgm:spPr/>
      <dgm:t>
        <a:bodyPr/>
        <a:lstStyle/>
        <a:p>
          <a:endParaRPr lang="de-DE"/>
        </a:p>
      </dgm:t>
    </dgm:pt>
    <dgm:pt modelId="{865D3768-612B-43C9-B104-C6FFFDB7D29C}">
      <dgm:prSet phldrT="[Text]"/>
      <dgm:spPr/>
      <dgm:t>
        <a:bodyPr/>
        <a:lstStyle/>
        <a:p>
          <a:r>
            <a:rPr lang="de-DE" dirty="0" smtClean="0"/>
            <a:t>RTOS-fähiger µC</a:t>
          </a:r>
          <a:endParaRPr lang="de-DE" dirty="0"/>
        </a:p>
      </dgm:t>
    </dgm:pt>
    <dgm:pt modelId="{039A1448-8D7E-4B01-AF9B-2A822B973B52}" type="parTrans" cxnId="{D4F3A83D-AE94-4525-BB9A-577494E0BC7A}">
      <dgm:prSet/>
      <dgm:spPr/>
      <dgm:t>
        <a:bodyPr/>
        <a:lstStyle/>
        <a:p>
          <a:endParaRPr lang="de-DE"/>
        </a:p>
      </dgm:t>
    </dgm:pt>
    <dgm:pt modelId="{3094BDD4-A2A6-426B-BB11-8689DE3E3A06}" type="sibTrans" cxnId="{D4F3A83D-AE94-4525-BB9A-577494E0BC7A}">
      <dgm:prSet/>
      <dgm:spPr/>
      <dgm:t>
        <a:bodyPr/>
        <a:lstStyle/>
        <a:p>
          <a:endParaRPr lang="de-DE"/>
        </a:p>
      </dgm:t>
    </dgm:pt>
    <dgm:pt modelId="{F2492FCB-133B-4F7C-B39F-21FB83EBD95C}">
      <dgm:prSet phldrT="[Text]"/>
      <dgm:spPr/>
      <dgm:t>
        <a:bodyPr/>
        <a:lstStyle/>
        <a:p>
          <a:r>
            <a:rPr lang="de-DE" dirty="0" smtClean="0"/>
            <a:t>Bluetooth Schnittstelle</a:t>
          </a:r>
          <a:endParaRPr lang="de-DE" dirty="0"/>
        </a:p>
      </dgm:t>
    </dgm:pt>
    <dgm:pt modelId="{6F6B80E2-E8B1-4F02-922B-C97E6E4BDFB9}" type="parTrans" cxnId="{39C5856D-ED45-402E-825C-2BC8A72DCEE8}">
      <dgm:prSet/>
      <dgm:spPr/>
      <dgm:t>
        <a:bodyPr/>
        <a:lstStyle/>
        <a:p>
          <a:endParaRPr lang="de-DE"/>
        </a:p>
      </dgm:t>
    </dgm:pt>
    <dgm:pt modelId="{39220A62-CC62-4616-8CC4-F08A7C9F966B}" type="sibTrans" cxnId="{39C5856D-ED45-402E-825C-2BC8A72DCEE8}">
      <dgm:prSet/>
      <dgm:spPr/>
      <dgm:t>
        <a:bodyPr/>
        <a:lstStyle/>
        <a:p>
          <a:endParaRPr lang="de-DE"/>
        </a:p>
      </dgm:t>
    </dgm:pt>
    <dgm:pt modelId="{96E24D72-5DBA-47B0-AA95-0879D952A986}">
      <dgm:prSet phldrT="[Text]"/>
      <dgm:spPr/>
      <dgm:t>
        <a:bodyPr/>
        <a:lstStyle/>
        <a:p>
          <a:r>
            <a:rPr lang="de-DE" dirty="0" smtClean="0"/>
            <a:t>Motoren</a:t>
          </a:r>
          <a:endParaRPr lang="de-DE" dirty="0"/>
        </a:p>
      </dgm:t>
    </dgm:pt>
    <dgm:pt modelId="{0ADB37A6-8DEA-4FA9-90B4-628E49E85CDE}" type="parTrans" cxnId="{736A2FB2-1D76-4AEB-B246-F9FCAE4F134A}">
      <dgm:prSet/>
      <dgm:spPr/>
      <dgm:t>
        <a:bodyPr/>
        <a:lstStyle/>
        <a:p>
          <a:endParaRPr lang="de-DE"/>
        </a:p>
      </dgm:t>
    </dgm:pt>
    <dgm:pt modelId="{3FD479CF-F393-4B57-9801-9B9DB5E89797}" type="sibTrans" cxnId="{736A2FB2-1D76-4AEB-B246-F9FCAE4F134A}">
      <dgm:prSet/>
      <dgm:spPr/>
      <dgm:t>
        <a:bodyPr/>
        <a:lstStyle/>
        <a:p>
          <a:endParaRPr lang="de-DE"/>
        </a:p>
      </dgm:t>
    </dgm:pt>
    <dgm:pt modelId="{FFE1976D-D82E-49E2-A7CC-4A9548F149E8}">
      <dgm:prSet phldrT="[Text]"/>
      <dgm:spPr/>
      <dgm:t>
        <a:bodyPr/>
        <a:lstStyle/>
        <a:p>
          <a:r>
            <a:rPr lang="de-DE" dirty="0" smtClean="0"/>
            <a:t>HAL-Sensor</a:t>
          </a:r>
          <a:endParaRPr lang="de-DE" dirty="0"/>
        </a:p>
      </dgm:t>
    </dgm:pt>
    <dgm:pt modelId="{D020DFAE-FC40-41BA-9192-7C30179104AF}" type="parTrans" cxnId="{175CA6CE-A711-49A2-9B29-4C023A4B9EF5}">
      <dgm:prSet/>
      <dgm:spPr/>
      <dgm:t>
        <a:bodyPr/>
        <a:lstStyle/>
        <a:p>
          <a:endParaRPr lang="de-DE"/>
        </a:p>
      </dgm:t>
    </dgm:pt>
    <dgm:pt modelId="{9C088F73-3E1D-408A-BC29-12C46D9FF9EE}" type="sibTrans" cxnId="{175CA6CE-A711-49A2-9B29-4C023A4B9EF5}">
      <dgm:prSet/>
      <dgm:spPr/>
      <dgm:t>
        <a:bodyPr/>
        <a:lstStyle/>
        <a:p>
          <a:endParaRPr lang="de-DE"/>
        </a:p>
      </dgm:t>
    </dgm:pt>
    <dgm:pt modelId="{3F0F885A-4D06-4F3D-A51B-3D4BAAD9648D}">
      <dgm:prSet phldrT="[Text]"/>
      <dgm:spPr/>
      <dgm:t>
        <a:bodyPr/>
        <a:lstStyle/>
        <a:p>
          <a:r>
            <a:rPr lang="de-DE" dirty="0" smtClean="0"/>
            <a:t>UWB</a:t>
          </a:r>
          <a:endParaRPr lang="de-DE" dirty="0"/>
        </a:p>
      </dgm:t>
    </dgm:pt>
    <dgm:pt modelId="{D5C25E18-15A0-4578-827C-FAD5C878973B}" type="parTrans" cxnId="{8AB76EBD-C22A-45D6-9164-FF3ABC2E5542}">
      <dgm:prSet/>
      <dgm:spPr/>
      <dgm:t>
        <a:bodyPr/>
        <a:lstStyle/>
        <a:p>
          <a:endParaRPr lang="de-DE"/>
        </a:p>
      </dgm:t>
    </dgm:pt>
    <dgm:pt modelId="{BB113BC0-0ABA-480E-AFD1-9ED9DC0A7D11}" type="sibTrans" cxnId="{8AB76EBD-C22A-45D6-9164-FF3ABC2E5542}">
      <dgm:prSet/>
      <dgm:spPr/>
      <dgm:t>
        <a:bodyPr/>
        <a:lstStyle/>
        <a:p>
          <a:endParaRPr lang="de-DE"/>
        </a:p>
      </dgm:t>
    </dgm:pt>
    <dgm:pt modelId="{60612A92-4EBF-459D-805A-B1CD7FD68759}">
      <dgm:prSet phldrT="[Text]"/>
      <dgm:spPr/>
      <dgm:t>
        <a:bodyPr/>
        <a:lstStyle/>
        <a:p>
          <a:r>
            <a:rPr lang="de-DE" dirty="0" smtClean="0"/>
            <a:t>GPS-Modul</a:t>
          </a:r>
          <a:endParaRPr lang="de-DE" dirty="0"/>
        </a:p>
      </dgm:t>
    </dgm:pt>
    <dgm:pt modelId="{9CBD9E1E-CB06-4C88-8AEA-3C33C32A3F81}" type="parTrans" cxnId="{C4D40338-24DD-4C47-95CB-80E429E10A84}">
      <dgm:prSet/>
      <dgm:spPr/>
      <dgm:t>
        <a:bodyPr/>
        <a:lstStyle/>
        <a:p>
          <a:endParaRPr lang="de-DE"/>
        </a:p>
      </dgm:t>
    </dgm:pt>
    <dgm:pt modelId="{CE7EC5FF-BAB1-4F9B-B220-0DD9AB4437F2}" type="sibTrans" cxnId="{C4D40338-24DD-4C47-95CB-80E429E10A84}">
      <dgm:prSet/>
      <dgm:spPr/>
      <dgm:t>
        <a:bodyPr/>
        <a:lstStyle/>
        <a:p>
          <a:endParaRPr lang="de-DE"/>
        </a:p>
      </dgm:t>
    </dgm:pt>
    <dgm:pt modelId="{AA9AF644-42A3-477D-B571-285F221BFB07}">
      <dgm:prSet/>
      <dgm:spPr/>
      <dgm:t>
        <a:bodyPr/>
        <a:lstStyle/>
        <a:p>
          <a:r>
            <a:rPr lang="de-DE" dirty="0" smtClean="0"/>
            <a:t>Ultraschall</a:t>
          </a:r>
        </a:p>
        <a:p>
          <a:r>
            <a:rPr lang="de-DE" dirty="0" err="1" smtClean="0"/>
            <a:t>sensoren</a:t>
          </a:r>
          <a:endParaRPr lang="de-DE" dirty="0"/>
        </a:p>
      </dgm:t>
    </dgm:pt>
    <dgm:pt modelId="{3C7638AA-D7CA-4C91-A5C6-4C5B27241DC4}" type="parTrans" cxnId="{408CA76A-EA28-444A-B4A9-FEBD558FBB94}">
      <dgm:prSet/>
      <dgm:spPr/>
      <dgm:t>
        <a:bodyPr/>
        <a:lstStyle/>
        <a:p>
          <a:endParaRPr lang="de-DE"/>
        </a:p>
      </dgm:t>
    </dgm:pt>
    <dgm:pt modelId="{2A01F4BF-C1A2-45C2-A0D6-6DEF37BF2F7B}" type="sibTrans" cxnId="{408CA76A-EA28-444A-B4A9-FEBD558FBB94}">
      <dgm:prSet/>
      <dgm:spPr/>
    </dgm:pt>
    <dgm:pt modelId="{C06597CC-6966-48C3-B01A-EE17AD2952FC}">
      <dgm:prSet/>
      <dgm:spPr/>
      <dgm:t>
        <a:bodyPr/>
        <a:lstStyle/>
        <a:p>
          <a:r>
            <a:rPr lang="de-DE" dirty="0" smtClean="0"/>
            <a:t>Kamera</a:t>
          </a:r>
          <a:endParaRPr lang="de-DE" dirty="0"/>
        </a:p>
      </dgm:t>
    </dgm:pt>
    <dgm:pt modelId="{168541DD-3EF4-48EA-A728-586B794B17F2}" type="parTrans" cxnId="{DE2E219E-876C-493C-B98B-CC9C8C64BCAB}">
      <dgm:prSet/>
      <dgm:spPr/>
      <dgm:t>
        <a:bodyPr/>
        <a:lstStyle/>
        <a:p>
          <a:endParaRPr lang="de-DE"/>
        </a:p>
      </dgm:t>
    </dgm:pt>
    <dgm:pt modelId="{DFE2D44D-970A-4287-8FCF-FAF0AA5D50AB}" type="sibTrans" cxnId="{DE2E219E-876C-493C-B98B-CC9C8C64BCAB}">
      <dgm:prSet/>
      <dgm:spPr/>
    </dgm:pt>
    <dgm:pt modelId="{E11BE06D-3432-4CE7-ABBE-DBECAFAB59BE}" type="pres">
      <dgm:prSet presAssocID="{186E24EF-2BDC-46CC-B725-D889F320CD6E}" presName="Name0" presStyleCnt="0">
        <dgm:presLayoutVars>
          <dgm:chMax val="1"/>
          <dgm:dir/>
          <dgm:animLvl val="ctr"/>
          <dgm:resizeHandles val="exact"/>
        </dgm:presLayoutVars>
      </dgm:prSet>
      <dgm:spPr/>
      <dgm:t>
        <a:bodyPr/>
        <a:lstStyle/>
        <a:p>
          <a:endParaRPr lang="en-US"/>
        </a:p>
      </dgm:t>
    </dgm:pt>
    <dgm:pt modelId="{661A9C75-B817-42F4-8019-CA72D746E4D4}" type="pres">
      <dgm:prSet presAssocID="{865D3768-612B-43C9-B104-C6FFFDB7D29C}" presName="centerShape" presStyleLbl="node0" presStyleIdx="0" presStyleCnt="1"/>
      <dgm:spPr/>
      <dgm:t>
        <a:bodyPr/>
        <a:lstStyle/>
        <a:p>
          <a:endParaRPr lang="de-DE"/>
        </a:p>
      </dgm:t>
    </dgm:pt>
    <dgm:pt modelId="{8BAE6728-35BE-4B72-8751-FE9666A17461}" type="pres">
      <dgm:prSet presAssocID="{6F6B80E2-E8B1-4F02-922B-C97E6E4BDFB9}" presName="parTrans" presStyleLbl="sibTrans2D1" presStyleIdx="0" presStyleCnt="7"/>
      <dgm:spPr/>
      <dgm:t>
        <a:bodyPr/>
        <a:lstStyle/>
        <a:p>
          <a:endParaRPr lang="en-US"/>
        </a:p>
      </dgm:t>
    </dgm:pt>
    <dgm:pt modelId="{04A995DB-A781-412F-BCBF-BF2248B94A92}" type="pres">
      <dgm:prSet presAssocID="{6F6B80E2-E8B1-4F02-922B-C97E6E4BDFB9}" presName="connectorText" presStyleLbl="sibTrans2D1" presStyleIdx="0" presStyleCnt="7"/>
      <dgm:spPr/>
      <dgm:t>
        <a:bodyPr/>
        <a:lstStyle/>
        <a:p>
          <a:endParaRPr lang="en-US"/>
        </a:p>
      </dgm:t>
    </dgm:pt>
    <dgm:pt modelId="{35F7C1E2-E202-4DF6-8972-1F35046E507F}" type="pres">
      <dgm:prSet presAssocID="{F2492FCB-133B-4F7C-B39F-21FB83EBD95C}" presName="node" presStyleLbl="node1" presStyleIdx="0" presStyleCnt="7">
        <dgm:presLayoutVars>
          <dgm:bulletEnabled val="1"/>
        </dgm:presLayoutVars>
      </dgm:prSet>
      <dgm:spPr/>
      <dgm:t>
        <a:bodyPr/>
        <a:lstStyle/>
        <a:p>
          <a:endParaRPr lang="de-DE"/>
        </a:p>
      </dgm:t>
    </dgm:pt>
    <dgm:pt modelId="{3A66533D-61A0-4F60-A075-A6DBDA6D2F42}" type="pres">
      <dgm:prSet presAssocID="{0ADB37A6-8DEA-4FA9-90B4-628E49E85CDE}" presName="parTrans" presStyleLbl="sibTrans2D1" presStyleIdx="1" presStyleCnt="7"/>
      <dgm:spPr/>
      <dgm:t>
        <a:bodyPr/>
        <a:lstStyle/>
        <a:p>
          <a:endParaRPr lang="en-US"/>
        </a:p>
      </dgm:t>
    </dgm:pt>
    <dgm:pt modelId="{ED419E37-4A5D-4AC5-A038-3579188B5DD3}" type="pres">
      <dgm:prSet presAssocID="{0ADB37A6-8DEA-4FA9-90B4-628E49E85CDE}" presName="connectorText" presStyleLbl="sibTrans2D1" presStyleIdx="1" presStyleCnt="7"/>
      <dgm:spPr/>
      <dgm:t>
        <a:bodyPr/>
        <a:lstStyle/>
        <a:p>
          <a:endParaRPr lang="en-US"/>
        </a:p>
      </dgm:t>
    </dgm:pt>
    <dgm:pt modelId="{740739C9-16DC-4E32-ABC1-AA74D93EAD4D}" type="pres">
      <dgm:prSet presAssocID="{96E24D72-5DBA-47B0-AA95-0879D952A986}" presName="node" presStyleLbl="node1" presStyleIdx="1" presStyleCnt="7">
        <dgm:presLayoutVars>
          <dgm:bulletEnabled val="1"/>
        </dgm:presLayoutVars>
      </dgm:prSet>
      <dgm:spPr/>
      <dgm:t>
        <a:bodyPr/>
        <a:lstStyle/>
        <a:p>
          <a:endParaRPr lang="de-DE"/>
        </a:p>
      </dgm:t>
    </dgm:pt>
    <dgm:pt modelId="{9E64A16B-44D6-409E-9F53-782DD2463033}" type="pres">
      <dgm:prSet presAssocID="{D020DFAE-FC40-41BA-9192-7C30179104AF}" presName="parTrans" presStyleLbl="sibTrans2D1" presStyleIdx="2" presStyleCnt="7"/>
      <dgm:spPr/>
      <dgm:t>
        <a:bodyPr/>
        <a:lstStyle/>
        <a:p>
          <a:endParaRPr lang="en-US"/>
        </a:p>
      </dgm:t>
    </dgm:pt>
    <dgm:pt modelId="{C5F351BE-5883-49F3-B890-08A2C9674825}" type="pres">
      <dgm:prSet presAssocID="{D020DFAE-FC40-41BA-9192-7C30179104AF}" presName="connectorText" presStyleLbl="sibTrans2D1" presStyleIdx="2" presStyleCnt="7"/>
      <dgm:spPr/>
      <dgm:t>
        <a:bodyPr/>
        <a:lstStyle/>
        <a:p>
          <a:endParaRPr lang="en-US"/>
        </a:p>
      </dgm:t>
    </dgm:pt>
    <dgm:pt modelId="{CF5F5C07-CEF1-46FA-9FD0-C3F2AAD10AE2}" type="pres">
      <dgm:prSet presAssocID="{FFE1976D-D82E-49E2-A7CC-4A9548F149E8}" presName="node" presStyleLbl="node1" presStyleIdx="2" presStyleCnt="7">
        <dgm:presLayoutVars>
          <dgm:bulletEnabled val="1"/>
        </dgm:presLayoutVars>
      </dgm:prSet>
      <dgm:spPr/>
      <dgm:t>
        <a:bodyPr/>
        <a:lstStyle/>
        <a:p>
          <a:endParaRPr lang="de-DE"/>
        </a:p>
      </dgm:t>
    </dgm:pt>
    <dgm:pt modelId="{2B209DF8-E17E-464F-A439-2F2D89694094}" type="pres">
      <dgm:prSet presAssocID="{D5C25E18-15A0-4578-827C-FAD5C878973B}" presName="parTrans" presStyleLbl="sibTrans2D1" presStyleIdx="3" presStyleCnt="7"/>
      <dgm:spPr/>
      <dgm:t>
        <a:bodyPr/>
        <a:lstStyle/>
        <a:p>
          <a:endParaRPr lang="en-US"/>
        </a:p>
      </dgm:t>
    </dgm:pt>
    <dgm:pt modelId="{6EBC4CF7-F025-418F-80AF-C60BC902518D}" type="pres">
      <dgm:prSet presAssocID="{D5C25E18-15A0-4578-827C-FAD5C878973B}" presName="connectorText" presStyleLbl="sibTrans2D1" presStyleIdx="3" presStyleCnt="7"/>
      <dgm:spPr/>
      <dgm:t>
        <a:bodyPr/>
        <a:lstStyle/>
        <a:p>
          <a:endParaRPr lang="en-US"/>
        </a:p>
      </dgm:t>
    </dgm:pt>
    <dgm:pt modelId="{281BF773-53C3-45E1-B2A2-83DE0E240945}" type="pres">
      <dgm:prSet presAssocID="{3F0F885A-4D06-4F3D-A51B-3D4BAAD9648D}" presName="node" presStyleLbl="node1" presStyleIdx="3" presStyleCnt="7">
        <dgm:presLayoutVars>
          <dgm:bulletEnabled val="1"/>
        </dgm:presLayoutVars>
      </dgm:prSet>
      <dgm:spPr/>
      <dgm:t>
        <a:bodyPr/>
        <a:lstStyle/>
        <a:p>
          <a:endParaRPr lang="en-US"/>
        </a:p>
      </dgm:t>
    </dgm:pt>
    <dgm:pt modelId="{32FA94EB-B3AB-4E70-9664-D63941E1DECF}" type="pres">
      <dgm:prSet presAssocID="{9CBD9E1E-CB06-4C88-8AEA-3C33C32A3F81}" presName="parTrans" presStyleLbl="sibTrans2D1" presStyleIdx="4" presStyleCnt="7"/>
      <dgm:spPr/>
      <dgm:t>
        <a:bodyPr/>
        <a:lstStyle/>
        <a:p>
          <a:endParaRPr lang="en-US"/>
        </a:p>
      </dgm:t>
    </dgm:pt>
    <dgm:pt modelId="{414023BA-B8D6-491D-824C-1EA788DDD04E}" type="pres">
      <dgm:prSet presAssocID="{9CBD9E1E-CB06-4C88-8AEA-3C33C32A3F81}" presName="connectorText" presStyleLbl="sibTrans2D1" presStyleIdx="4" presStyleCnt="7"/>
      <dgm:spPr/>
      <dgm:t>
        <a:bodyPr/>
        <a:lstStyle/>
        <a:p>
          <a:endParaRPr lang="en-US"/>
        </a:p>
      </dgm:t>
    </dgm:pt>
    <dgm:pt modelId="{8ADD6AB0-FDA3-4743-A1F2-B2DAD7F9CDD2}" type="pres">
      <dgm:prSet presAssocID="{60612A92-4EBF-459D-805A-B1CD7FD68759}" presName="node" presStyleLbl="node1" presStyleIdx="4" presStyleCnt="7">
        <dgm:presLayoutVars>
          <dgm:bulletEnabled val="1"/>
        </dgm:presLayoutVars>
      </dgm:prSet>
      <dgm:spPr/>
      <dgm:t>
        <a:bodyPr/>
        <a:lstStyle/>
        <a:p>
          <a:endParaRPr lang="en-US"/>
        </a:p>
      </dgm:t>
    </dgm:pt>
    <dgm:pt modelId="{539B4662-2EE1-440E-BFD1-474614C8FE05}" type="pres">
      <dgm:prSet presAssocID="{3C7638AA-D7CA-4C91-A5C6-4C5B27241DC4}" presName="parTrans" presStyleLbl="sibTrans2D1" presStyleIdx="5" presStyleCnt="7"/>
      <dgm:spPr/>
      <dgm:t>
        <a:bodyPr/>
        <a:lstStyle/>
        <a:p>
          <a:endParaRPr lang="en-US"/>
        </a:p>
      </dgm:t>
    </dgm:pt>
    <dgm:pt modelId="{ADB6BD18-6501-414C-A877-6713EAB96B61}" type="pres">
      <dgm:prSet presAssocID="{3C7638AA-D7CA-4C91-A5C6-4C5B27241DC4}" presName="connectorText" presStyleLbl="sibTrans2D1" presStyleIdx="5" presStyleCnt="7"/>
      <dgm:spPr/>
      <dgm:t>
        <a:bodyPr/>
        <a:lstStyle/>
        <a:p>
          <a:endParaRPr lang="en-US"/>
        </a:p>
      </dgm:t>
    </dgm:pt>
    <dgm:pt modelId="{1FE81467-B9FE-441F-86E7-94C067CED651}" type="pres">
      <dgm:prSet presAssocID="{AA9AF644-42A3-477D-B571-285F221BFB07}" presName="node" presStyleLbl="node1" presStyleIdx="5" presStyleCnt="7">
        <dgm:presLayoutVars>
          <dgm:bulletEnabled val="1"/>
        </dgm:presLayoutVars>
      </dgm:prSet>
      <dgm:spPr/>
      <dgm:t>
        <a:bodyPr/>
        <a:lstStyle/>
        <a:p>
          <a:endParaRPr lang="de-DE"/>
        </a:p>
      </dgm:t>
    </dgm:pt>
    <dgm:pt modelId="{0C431A88-421D-41A2-8E09-816B11A608E9}" type="pres">
      <dgm:prSet presAssocID="{168541DD-3EF4-48EA-A728-586B794B17F2}" presName="parTrans" presStyleLbl="sibTrans2D1" presStyleIdx="6" presStyleCnt="7"/>
      <dgm:spPr/>
      <dgm:t>
        <a:bodyPr/>
        <a:lstStyle/>
        <a:p>
          <a:endParaRPr lang="en-US"/>
        </a:p>
      </dgm:t>
    </dgm:pt>
    <dgm:pt modelId="{4DD41723-1810-49BF-8446-968700848316}" type="pres">
      <dgm:prSet presAssocID="{168541DD-3EF4-48EA-A728-586B794B17F2}" presName="connectorText" presStyleLbl="sibTrans2D1" presStyleIdx="6" presStyleCnt="7"/>
      <dgm:spPr/>
      <dgm:t>
        <a:bodyPr/>
        <a:lstStyle/>
        <a:p>
          <a:endParaRPr lang="en-US"/>
        </a:p>
      </dgm:t>
    </dgm:pt>
    <dgm:pt modelId="{5087D389-1C17-48D5-A051-9433B0AC0B1B}" type="pres">
      <dgm:prSet presAssocID="{C06597CC-6966-48C3-B01A-EE17AD2952FC}" presName="node" presStyleLbl="node1" presStyleIdx="6" presStyleCnt="7">
        <dgm:presLayoutVars>
          <dgm:bulletEnabled val="1"/>
        </dgm:presLayoutVars>
      </dgm:prSet>
      <dgm:spPr/>
      <dgm:t>
        <a:bodyPr/>
        <a:lstStyle/>
        <a:p>
          <a:endParaRPr lang="de-DE"/>
        </a:p>
      </dgm:t>
    </dgm:pt>
  </dgm:ptLst>
  <dgm:cxnLst>
    <dgm:cxn modelId="{3044D1A7-14B7-D14A-987E-B21E505DE13C}" type="presOf" srcId="{186E24EF-2BDC-46CC-B725-D889F320CD6E}" destId="{E11BE06D-3432-4CE7-ABBE-DBECAFAB59BE}" srcOrd="0" destOrd="0" presId="urn:microsoft.com/office/officeart/2005/8/layout/radial5"/>
    <dgm:cxn modelId="{32F9F0ED-29F6-F042-B606-F8832734D8D9}" type="presOf" srcId="{96E24D72-5DBA-47B0-AA95-0879D952A986}" destId="{740739C9-16DC-4E32-ABC1-AA74D93EAD4D}" srcOrd="0" destOrd="0" presId="urn:microsoft.com/office/officeart/2005/8/layout/radial5"/>
    <dgm:cxn modelId="{D4F3A83D-AE94-4525-BB9A-577494E0BC7A}" srcId="{186E24EF-2BDC-46CC-B725-D889F320CD6E}" destId="{865D3768-612B-43C9-B104-C6FFFDB7D29C}" srcOrd="0" destOrd="0" parTransId="{039A1448-8D7E-4B01-AF9B-2A822B973B52}" sibTransId="{3094BDD4-A2A6-426B-BB11-8689DE3E3A06}"/>
    <dgm:cxn modelId="{27BB4A6D-67FB-284B-8416-A2A997D30F27}" type="presOf" srcId="{0ADB37A6-8DEA-4FA9-90B4-628E49E85CDE}" destId="{3A66533D-61A0-4F60-A075-A6DBDA6D2F42}" srcOrd="0" destOrd="0" presId="urn:microsoft.com/office/officeart/2005/8/layout/radial5"/>
    <dgm:cxn modelId="{2C6F9367-28FF-194A-B678-AD40EBB97663}" type="presOf" srcId="{D020DFAE-FC40-41BA-9192-7C30179104AF}" destId="{C5F351BE-5883-49F3-B890-08A2C9674825}" srcOrd="1" destOrd="0" presId="urn:microsoft.com/office/officeart/2005/8/layout/radial5"/>
    <dgm:cxn modelId="{175CA6CE-A711-49A2-9B29-4C023A4B9EF5}" srcId="{865D3768-612B-43C9-B104-C6FFFDB7D29C}" destId="{FFE1976D-D82E-49E2-A7CC-4A9548F149E8}" srcOrd="2" destOrd="0" parTransId="{D020DFAE-FC40-41BA-9192-7C30179104AF}" sibTransId="{9C088F73-3E1D-408A-BC29-12C46D9FF9EE}"/>
    <dgm:cxn modelId="{A137F542-1247-A541-860B-E5C5FBEBED61}" type="presOf" srcId="{865D3768-612B-43C9-B104-C6FFFDB7D29C}" destId="{661A9C75-B817-42F4-8019-CA72D746E4D4}" srcOrd="0" destOrd="0" presId="urn:microsoft.com/office/officeart/2005/8/layout/radial5"/>
    <dgm:cxn modelId="{9825A525-06D7-D649-A954-09B955ECA50D}" type="presOf" srcId="{6F6B80E2-E8B1-4F02-922B-C97E6E4BDFB9}" destId="{8BAE6728-35BE-4B72-8751-FE9666A17461}" srcOrd="0" destOrd="0" presId="urn:microsoft.com/office/officeart/2005/8/layout/radial5"/>
    <dgm:cxn modelId="{361351A1-E7CE-A54D-B1EA-6E02018C4247}" type="presOf" srcId="{D5C25E18-15A0-4578-827C-FAD5C878973B}" destId="{2B209DF8-E17E-464F-A439-2F2D89694094}" srcOrd="0" destOrd="0" presId="urn:microsoft.com/office/officeart/2005/8/layout/radial5"/>
    <dgm:cxn modelId="{C9BF12DB-F9A0-A443-8A94-27EA986F73FE}" type="presOf" srcId="{AA9AF644-42A3-477D-B571-285F221BFB07}" destId="{1FE81467-B9FE-441F-86E7-94C067CED651}" srcOrd="0" destOrd="0" presId="urn:microsoft.com/office/officeart/2005/8/layout/radial5"/>
    <dgm:cxn modelId="{BF87811E-E749-6C42-8522-AB49719413CC}" type="presOf" srcId="{9CBD9E1E-CB06-4C88-8AEA-3C33C32A3F81}" destId="{414023BA-B8D6-491D-824C-1EA788DDD04E}" srcOrd="1" destOrd="0" presId="urn:microsoft.com/office/officeart/2005/8/layout/radial5"/>
    <dgm:cxn modelId="{0E1ED49C-A3E6-DE4A-BEB8-D9D94520C118}" type="presOf" srcId="{0ADB37A6-8DEA-4FA9-90B4-628E49E85CDE}" destId="{ED419E37-4A5D-4AC5-A038-3579188B5DD3}" srcOrd="1" destOrd="0" presId="urn:microsoft.com/office/officeart/2005/8/layout/radial5"/>
    <dgm:cxn modelId="{22B7A614-8168-414E-B852-C91947A7E527}" type="presOf" srcId="{9CBD9E1E-CB06-4C88-8AEA-3C33C32A3F81}" destId="{32FA94EB-B3AB-4E70-9664-D63941E1DECF}" srcOrd="0" destOrd="0" presId="urn:microsoft.com/office/officeart/2005/8/layout/radial5"/>
    <dgm:cxn modelId="{736A2FB2-1D76-4AEB-B246-F9FCAE4F134A}" srcId="{865D3768-612B-43C9-B104-C6FFFDB7D29C}" destId="{96E24D72-5DBA-47B0-AA95-0879D952A986}" srcOrd="1" destOrd="0" parTransId="{0ADB37A6-8DEA-4FA9-90B4-628E49E85CDE}" sibTransId="{3FD479CF-F393-4B57-9801-9B9DB5E89797}"/>
    <dgm:cxn modelId="{E2190B06-29AA-224C-B03D-A72C9DDA4700}" type="presOf" srcId="{6F6B80E2-E8B1-4F02-922B-C97E6E4BDFB9}" destId="{04A995DB-A781-412F-BCBF-BF2248B94A92}" srcOrd="1" destOrd="0" presId="urn:microsoft.com/office/officeart/2005/8/layout/radial5"/>
    <dgm:cxn modelId="{B44BB647-7094-A147-B647-1631DADDCD30}" type="presOf" srcId="{D020DFAE-FC40-41BA-9192-7C30179104AF}" destId="{9E64A16B-44D6-409E-9F53-782DD2463033}" srcOrd="0" destOrd="0" presId="urn:microsoft.com/office/officeart/2005/8/layout/radial5"/>
    <dgm:cxn modelId="{A74F3266-0D95-A940-B5F1-A8DFD2858EA1}" type="presOf" srcId="{FFE1976D-D82E-49E2-A7CC-4A9548F149E8}" destId="{CF5F5C07-CEF1-46FA-9FD0-C3F2AAD10AE2}" srcOrd="0" destOrd="0" presId="urn:microsoft.com/office/officeart/2005/8/layout/radial5"/>
    <dgm:cxn modelId="{DE2E219E-876C-493C-B98B-CC9C8C64BCAB}" srcId="{865D3768-612B-43C9-B104-C6FFFDB7D29C}" destId="{C06597CC-6966-48C3-B01A-EE17AD2952FC}" srcOrd="6" destOrd="0" parTransId="{168541DD-3EF4-48EA-A728-586B794B17F2}" sibTransId="{DFE2D44D-970A-4287-8FCF-FAF0AA5D50AB}"/>
    <dgm:cxn modelId="{26F49852-CCBF-F24C-8698-8D46CEB51F38}" type="presOf" srcId="{60612A92-4EBF-459D-805A-B1CD7FD68759}" destId="{8ADD6AB0-FDA3-4743-A1F2-B2DAD7F9CDD2}" srcOrd="0" destOrd="0" presId="urn:microsoft.com/office/officeart/2005/8/layout/radial5"/>
    <dgm:cxn modelId="{4676AF65-0A16-2E4F-9D94-B2ED2F172DE8}" type="presOf" srcId="{3C7638AA-D7CA-4C91-A5C6-4C5B27241DC4}" destId="{ADB6BD18-6501-414C-A877-6713EAB96B61}" srcOrd="1" destOrd="0" presId="urn:microsoft.com/office/officeart/2005/8/layout/radial5"/>
    <dgm:cxn modelId="{CA600687-1B22-A44A-8776-044038BE36D8}" type="presOf" srcId="{D5C25E18-15A0-4578-827C-FAD5C878973B}" destId="{6EBC4CF7-F025-418F-80AF-C60BC902518D}" srcOrd="1" destOrd="0" presId="urn:microsoft.com/office/officeart/2005/8/layout/radial5"/>
    <dgm:cxn modelId="{C3424F30-D388-4049-A44D-A8C2C3D1FC40}" type="presOf" srcId="{168541DD-3EF4-48EA-A728-586B794B17F2}" destId="{0C431A88-421D-41A2-8E09-816B11A608E9}" srcOrd="0" destOrd="0" presId="urn:microsoft.com/office/officeart/2005/8/layout/radial5"/>
    <dgm:cxn modelId="{C4D40338-24DD-4C47-95CB-80E429E10A84}" srcId="{865D3768-612B-43C9-B104-C6FFFDB7D29C}" destId="{60612A92-4EBF-459D-805A-B1CD7FD68759}" srcOrd="4" destOrd="0" parTransId="{9CBD9E1E-CB06-4C88-8AEA-3C33C32A3F81}" sibTransId="{CE7EC5FF-BAB1-4F9B-B220-0DD9AB4437F2}"/>
    <dgm:cxn modelId="{8AB76EBD-C22A-45D6-9164-FF3ABC2E5542}" srcId="{865D3768-612B-43C9-B104-C6FFFDB7D29C}" destId="{3F0F885A-4D06-4F3D-A51B-3D4BAAD9648D}" srcOrd="3" destOrd="0" parTransId="{D5C25E18-15A0-4578-827C-FAD5C878973B}" sibTransId="{BB113BC0-0ABA-480E-AFD1-9ED9DC0A7D11}"/>
    <dgm:cxn modelId="{E8CAC6C6-4FF6-184B-8722-3AA2232A3CBD}" type="presOf" srcId="{3C7638AA-D7CA-4C91-A5C6-4C5B27241DC4}" destId="{539B4662-2EE1-440E-BFD1-474614C8FE05}" srcOrd="0" destOrd="0" presId="urn:microsoft.com/office/officeart/2005/8/layout/radial5"/>
    <dgm:cxn modelId="{E807466E-DD53-5E46-8B6A-30790CFAEDE8}" type="presOf" srcId="{168541DD-3EF4-48EA-A728-586B794B17F2}" destId="{4DD41723-1810-49BF-8446-968700848316}" srcOrd="1" destOrd="0" presId="urn:microsoft.com/office/officeart/2005/8/layout/radial5"/>
    <dgm:cxn modelId="{76FB862C-05B0-C546-AE3D-BF47AB8D1B5E}" type="presOf" srcId="{F2492FCB-133B-4F7C-B39F-21FB83EBD95C}" destId="{35F7C1E2-E202-4DF6-8972-1F35046E507F}" srcOrd="0" destOrd="0" presId="urn:microsoft.com/office/officeart/2005/8/layout/radial5"/>
    <dgm:cxn modelId="{408CA76A-EA28-444A-B4A9-FEBD558FBB94}" srcId="{865D3768-612B-43C9-B104-C6FFFDB7D29C}" destId="{AA9AF644-42A3-477D-B571-285F221BFB07}" srcOrd="5" destOrd="0" parTransId="{3C7638AA-D7CA-4C91-A5C6-4C5B27241DC4}" sibTransId="{2A01F4BF-C1A2-45C2-A0D6-6DEF37BF2F7B}"/>
    <dgm:cxn modelId="{D85A1EF4-155E-7945-8360-EB7453973EAD}" type="presOf" srcId="{C06597CC-6966-48C3-B01A-EE17AD2952FC}" destId="{5087D389-1C17-48D5-A051-9433B0AC0B1B}" srcOrd="0" destOrd="0" presId="urn:microsoft.com/office/officeart/2005/8/layout/radial5"/>
    <dgm:cxn modelId="{EE90BAC5-72C9-994A-AB29-85EE6AFB8196}" type="presOf" srcId="{3F0F885A-4D06-4F3D-A51B-3D4BAAD9648D}" destId="{281BF773-53C3-45E1-B2A2-83DE0E240945}" srcOrd="0" destOrd="0" presId="urn:microsoft.com/office/officeart/2005/8/layout/radial5"/>
    <dgm:cxn modelId="{39C5856D-ED45-402E-825C-2BC8A72DCEE8}" srcId="{865D3768-612B-43C9-B104-C6FFFDB7D29C}" destId="{F2492FCB-133B-4F7C-B39F-21FB83EBD95C}" srcOrd="0" destOrd="0" parTransId="{6F6B80E2-E8B1-4F02-922B-C97E6E4BDFB9}" sibTransId="{39220A62-CC62-4616-8CC4-F08A7C9F966B}"/>
    <dgm:cxn modelId="{435E62B0-FBB8-C74D-8674-8EF0D2EB4DFB}" type="presParOf" srcId="{E11BE06D-3432-4CE7-ABBE-DBECAFAB59BE}" destId="{661A9C75-B817-42F4-8019-CA72D746E4D4}" srcOrd="0" destOrd="0" presId="urn:microsoft.com/office/officeart/2005/8/layout/radial5"/>
    <dgm:cxn modelId="{E74491E0-215A-8E45-BF4E-E8995F2CA14D}" type="presParOf" srcId="{E11BE06D-3432-4CE7-ABBE-DBECAFAB59BE}" destId="{8BAE6728-35BE-4B72-8751-FE9666A17461}" srcOrd="1" destOrd="0" presId="urn:microsoft.com/office/officeart/2005/8/layout/radial5"/>
    <dgm:cxn modelId="{246F37A8-9050-7B48-AFDD-5BFE425F7E1B}" type="presParOf" srcId="{8BAE6728-35BE-4B72-8751-FE9666A17461}" destId="{04A995DB-A781-412F-BCBF-BF2248B94A92}" srcOrd="0" destOrd="0" presId="urn:microsoft.com/office/officeart/2005/8/layout/radial5"/>
    <dgm:cxn modelId="{DE32B365-D64A-2E4A-AC0B-0D96FF9ACF22}" type="presParOf" srcId="{E11BE06D-3432-4CE7-ABBE-DBECAFAB59BE}" destId="{35F7C1E2-E202-4DF6-8972-1F35046E507F}" srcOrd="2" destOrd="0" presId="urn:microsoft.com/office/officeart/2005/8/layout/radial5"/>
    <dgm:cxn modelId="{AE6597FE-F56F-D142-B694-C855808A8B76}" type="presParOf" srcId="{E11BE06D-3432-4CE7-ABBE-DBECAFAB59BE}" destId="{3A66533D-61A0-4F60-A075-A6DBDA6D2F42}" srcOrd="3" destOrd="0" presId="urn:microsoft.com/office/officeart/2005/8/layout/radial5"/>
    <dgm:cxn modelId="{3317A56B-0ED5-EA4F-868F-0308B98E8B64}" type="presParOf" srcId="{3A66533D-61A0-4F60-A075-A6DBDA6D2F42}" destId="{ED419E37-4A5D-4AC5-A038-3579188B5DD3}" srcOrd="0" destOrd="0" presId="urn:microsoft.com/office/officeart/2005/8/layout/radial5"/>
    <dgm:cxn modelId="{241BA8A7-33BB-CC4D-9694-182B1DF8E5D7}" type="presParOf" srcId="{E11BE06D-3432-4CE7-ABBE-DBECAFAB59BE}" destId="{740739C9-16DC-4E32-ABC1-AA74D93EAD4D}" srcOrd="4" destOrd="0" presId="urn:microsoft.com/office/officeart/2005/8/layout/radial5"/>
    <dgm:cxn modelId="{EE7DAF5C-860F-C64E-8B40-960A8A8D634B}" type="presParOf" srcId="{E11BE06D-3432-4CE7-ABBE-DBECAFAB59BE}" destId="{9E64A16B-44D6-409E-9F53-782DD2463033}" srcOrd="5" destOrd="0" presId="urn:microsoft.com/office/officeart/2005/8/layout/radial5"/>
    <dgm:cxn modelId="{21273C0E-0F26-5049-B4A7-D893AB9DA56A}" type="presParOf" srcId="{9E64A16B-44D6-409E-9F53-782DD2463033}" destId="{C5F351BE-5883-49F3-B890-08A2C9674825}" srcOrd="0" destOrd="0" presId="urn:microsoft.com/office/officeart/2005/8/layout/radial5"/>
    <dgm:cxn modelId="{D98DEDB7-09DE-6642-83DA-6CFE6645DB43}" type="presParOf" srcId="{E11BE06D-3432-4CE7-ABBE-DBECAFAB59BE}" destId="{CF5F5C07-CEF1-46FA-9FD0-C3F2AAD10AE2}" srcOrd="6" destOrd="0" presId="urn:microsoft.com/office/officeart/2005/8/layout/radial5"/>
    <dgm:cxn modelId="{20460652-F89F-B849-AB89-40E8D0F0464B}" type="presParOf" srcId="{E11BE06D-3432-4CE7-ABBE-DBECAFAB59BE}" destId="{2B209DF8-E17E-464F-A439-2F2D89694094}" srcOrd="7" destOrd="0" presId="urn:microsoft.com/office/officeart/2005/8/layout/radial5"/>
    <dgm:cxn modelId="{164CD9F3-F16F-2C4A-9516-065FAE11DACA}" type="presParOf" srcId="{2B209DF8-E17E-464F-A439-2F2D89694094}" destId="{6EBC4CF7-F025-418F-80AF-C60BC902518D}" srcOrd="0" destOrd="0" presId="urn:microsoft.com/office/officeart/2005/8/layout/radial5"/>
    <dgm:cxn modelId="{C0850367-4276-C14E-8002-61538FC466D8}" type="presParOf" srcId="{E11BE06D-3432-4CE7-ABBE-DBECAFAB59BE}" destId="{281BF773-53C3-45E1-B2A2-83DE0E240945}" srcOrd="8" destOrd="0" presId="urn:microsoft.com/office/officeart/2005/8/layout/radial5"/>
    <dgm:cxn modelId="{A9067BEF-54D9-324E-B13A-11979678D7EC}" type="presParOf" srcId="{E11BE06D-3432-4CE7-ABBE-DBECAFAB59BE}" destId="{32FA94EB-B3AB-4E70-9664-D63941E1DECF}" srcOrd="9" destOrd="0" presId="urn:microsoft.com/office/officeart/2005/8/layout/radial5"/>
    <dgm:cxn modelId="{22545E94-3CC9-584B-A986-07E98508BE46}" type="presParOf" srcId="{32FA94EB-B3AB-4E70-9664-D63941E1DECF}" destId="{414023BA-B8D6-491D-824C-1EA788DDD04E}" srcOrd="0" destOrd="0" presId="urn:microsoft.com/office/officeart/2005/8/layout/radial5"/>
    <dgm:cxn modelId="{B2B984EC-7FB8-7E41-AD41-3F4A435425CE}" type="presParOf" srcId="{E11BE06D-3432-4CE7-ABBE-DBECAFAB59BE}" destId="{8ADD6AB0-FDA3-4743-A1F2-B2DAD7F9CDD2}" srcOrd="10" destOrd="0" presId="urn:microsoft.com/office/officeart/2005/8/layout/radial5"/>
    <dgm:cxn modelId="{7258C015-CFF6-944D-9175-A2DE403070BE}" type="presParOf" srcId="{E11BE06D-3432-4CE7-ABBE-DBECAFAB59BE}" destId="{539B4662-2EE1-440E-BFD1-474614C8FE05}" srcOrd="11" destOrd="0" presId="urn:microsoft.com/office/officeart/2005/8/layout/radial5"/>
    <dgm:cxn modelId="{B3DD8673-1F1C-FC40-A149-5DCF575D46D7}" type="presParOf" srcId="{539B4662-2EE1-440E-BFD1-474614C8FE05}" destId="{ADB6BD18-6501-414C-A877-6713EAB96B61}" srcOrd="0" destOrd="0" presId="urn:microsoft.com/office/officeart/2005/8/layout/radial5"/>
    <dgm:cxn modelId="{91309602-3DC2-0B43-9523-C0C80CB8953E}" type="presParOf" srcId="{E11BE06D-3432-4CE7-ABBE-DBECAFAB59BE}" destId="{1FE81467-B9FE-441F-86E7-94C067CED651}" srcOrd="12" destOrd="0" presId="urn:microsoft.com/office/officeart/2005/8/layout/radial5"/>
    <dgm:cxn modelId="{F62BE0B6-6D36-9C46-844D-F1CA6196A321}" type="presParOf" srcId="{E11BE06D-3432-4CE7-ABBE-DBECAFAB59BE}" destId="{0C431A88-421D-41A2-8E09-816B11A608E9}" srcOrd="13" destOrd="0" presId="urn:microsoft.com/office/officeart/2005/8/layout/radial5"/>
    <dgm:cxn modelId="{AB66054D-99C8-434E-BC8C-5EAD72750711}" type="presParOf" srcId="{0C431A88-421D-41A2-8E09-816B11A608E9}" destId="{4DD41723-1810-49BF-8446-968700848316}" srcOrd="0" destOrd="0" presId="urn:microsoft.com/office/officeart/2005/8/layout/radial5"/>
    <dgm:cxn modelId="{7B78E58F-ECDA-2D45-9FA1-0BA967036DB5}" type="presParOf" srcId="{E11BE06D-3432-4CE7-ABBE-DBECAFAB59BE}" destId="{5087D389-1C17-48D5-A051-9433B0AC0B1B}" srcOrd="14" destOrd="0" presId="urn:microsoft.com/office/officeart/2005/8/layout/radial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de-DE"/>
        </a:p>
      </dgm:t>
    </dgm:pt>
  </dgm:ptLst>
  <dgm:cxnLst>
    <dgm:cxn modelId="{D59628F3-EF26-B94C-B722-5DFD654CE101}" type="presOf" srcId="{929F1A73-86D9-4111-B871-0E3E0D154CAF}" destId="{5CA9FB10-F74C-4850-91C3-933CA035D58D}"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86E24EF-2BDC-46CC-B725-D889F320CD6E}" type="doc">
      <dgm:prSet loTypeId="urn:microsoft.com/office/officeart/2005/8/layout/radial5" loCatId="relationship" qsTypeId="urn:microsoft.com/office/officeart/2005/8/quickstyle/simple1" qsCatId="simple" csTypeId="urn:microsoft.com/office/officeart/2005/8/colors/accent1_2" csCatId="accent1" phldr="1"/>
      <dgm:spPr/>
      <dgm:t>
        <a:bodyPr/>
        <a:lstStyle/>
        <a:p>
          <a:endParaRPr lang="de-DE"/>
        </a:p>
      </dgm:t>
    </dgm:pt>
    <dgm:pt modelId="{865D3768-612B-43C9-B104-C6FFFDB7D29C}">
      <dgm:prSet phldrT="[Text]"/>
      <dgm:spPr/>
      <dgm:t>
        <a:bodyPr/>
        <a:lstStyle/>
        <a:p>
          <a:r>
            <a:rPr lang="de-DE" dirty="0" smtClean="0"/>
            <a:t>RTOS</a:t>
          </a:r>
          <a:endParaRPr lang="de-DE" dirty="0"/>
        </a:p>
      </dgm:t>
    </dgm:pt>
    <dgm:pt modelId="{039A1448-8D7E-4B01-AF9B-2A822B973B52}" type="parTrans" cxnId="{D4F3A83D-AE94-4525-BB9A-577494E0BC7A}">
      <dgm:prSet/>
      <dgm:spPr/>
      <dgm:t>
        <a:bodyPr/>
        <a:lstStyle/>
        <a:p>
          <a:endParaRPr lang="de-DE"/>
        </a:p>
      </dgm:t>
    </dgm:pt>
    <dgm:pt modelId="{3094BDD4-A2A6-426B-BB11-8689DE3E3A06}" type="sibTrans" cxnId="{D4F3A83D-AE94-4525-BB9A-577494E0BC7A}">
      <dgm:prSet/>
      <dgm:spPr/>
      <dgm:t>
        <a:bodyPr/>
        <a:lstStyle/>
        <a:p>
          <a:endParaRPr lang="de-DE"/>
        </a:p>
      </dgm:t>
    </dgm:pt>
    <dgm:pt modelId="{F2492FCB-133B-4F7C-B39F-21FB83EBD95C}">
      <dgm:prSet phldrT="[Text]"/>
      <dgm:spPr/>
      <dgm:t>
        <a:bodyPr/>
        <a:lstStyle/>
        <a:p>
          <a:r>
            <a:rPr lang="de-DE" dirty="0" smtClean="0"/>
            <a:t>Bluetooth </a:t>
          </a:r>
          <a:endParaRPr lang="de-DE" dirty="0"/>
        </a:p>
      </dgm:t>
    </dgm:pt>
    <dgm:pt modelId="{6F6B80E2-E8B1-4F02-922B-C97E6E4BDFB9}" type="parTrans" cxnId="{39C5856D-ED45-402E-825C-2BC8A72DCEE8}">
      <dgm:prSet/>
      <dgm:spPr/>
      <dgm:t>
        <a:bodyPr/>
        <a:lstStyle/>
        <a:p>
          <a:endParaRPr lang="de-DE"/>
        </a:p>
      </dgm:t>
    </dgm:pt>
    <dgm:pt modelId="{39220A62-CC62-4616-8CC4-F08A7C9F966B}" type="sibTrans" cxnId="{39C5856D-ED45-402E-825C-2BC8A72DCEE8}">
      <dgm:prSet/>
      <dgm:spPr/>
      <dgm:t>
        <a:bodyPr/>
        <a:lstStyle/>
        <a:p>
          <a:endParaRPr lang="de-DE"/>
        </a:p>
      </dgm:t>
    </dgm:pt>
    <dgm:pt modelId="{96E24D72-5DBA-47B0-AA95-0879D952A986}">
      <dgm:prSet phldrT="[Text]"/>
      <dgm:spPr/>
      <dgm:t>
        <a:bodyPr/>
        <a:lstStyle/>
        <a:p>
          <a:r>
            <a:rPr lang="de-DE" dirty="0" smtClean="0"/>
            <a:t>Motoren</a:t>
          </a:r>
        </a:p>
        <a:p>
          <a:r>
            <a:rPr lang="de-DE" dirty="0" smtClean="0"/>
            <a:t>ansteuern</a:t>
          </a:r>
          <a:endParaRPr lang="de-DE" dirty="0"/>
        </a:p>
      </dgm:t>
    </dgm:pt>
    <dgm:pt modelId="{0ADB37A6-8DEA-4FA9-90B4-628E49E85CDE}" type="parTrans" cxnId="{736A2FB2-1D76-4AEB-B246-F9FCAE4F134A}">
      <dgm:prSet/>
      <dgm:spPr/>
      <dgm:t>
        <a:bodyPr/>
        <a:lstStyle/>
        <a:p>
          <a:endParaRPr lang="de-DE"/>
        </a:p>
      </dgm:t>
    </dgm:pt>
    <dgm:pt modelId="{3FD479CF-F393-4B57-9801-9B9DB5E89797}" type="sibTrans" cxnId="{736A2FB2-1D76-4AEB-B246-F9FCAE4F134A}">
      <dgm:prSet/>
      <dgm:spPr/>
      <dgm:t>
        <a:bodyPr/>
        <a:lstStyle/>
        <a:p>
          <a:endParaRPr lang="de-DE"/>
        </a:p>
      </dgm:t>
    </dgm:pt>
    <dgm:pt modelId="{FFE1976D-D82E-49E2-A7CC-4A9548F149E8}">
      <dgm:prSet phldrT="[Text]"/>
      <dgm:spPr/>
      <dgm:t>
        <a:bodyPr/>
        <a:lstStyle/>
        <a:p>
          <a:r>
            <a:rPr lang="de-DE" dirty="0" smtClean="0"/>
            <a:t>Drehzahl</a:t>
          </a:r>
        </a:p>
        <a:p>
          <a:r>
            <a:rPr lang="de-DE" dirty="0" err="1" smtClean="0"/>
            <a:t>messung</a:t>
          </a:r>
          <a:endParaRPr lang="de-DE" dirty="0"/>
        </a:p>
      </dgm:t>
    </dgm:pt>
    <dgm:pt modelId="{D020DFAE-FC40-41BA-9192-7C30179104AF}" type="parTrans" cxnId="{175CA6CE-A711-49A2-9B29-4C023A4B9EF5}">
      <dgm:prSet/>
      <dgm:spPr/>
      <dgm:t>
        <a:bodyPr/>
        <a:lstStyle/>
        <a:p>
          <a:endParaRPr lang="de-DE"/>
        </a:p>
      </dgm:t>
    </dgm:pt>
    <dgm:pt modelId="{9C088F73-3E1D-408A-BC29-12C46D9FF9EE}" type="sibTrans" cxnId="{175CA6CE-A711-49A2-9B29-4C023A4B9EF5}">
      <dgm:prSet/>
      <dgm:spPr/>
      <dgm:t>
        <a:bodyPr/>
        <a:lstStyle/>
        <a:p>
          <a:endParaRPr lang="de-DE"/>
        </a:p>
      </dgm:t>
    </dgm:pt>
    <dgm:pt modelId="{3F0F885A-4D06-4F3D-A51B-3D4BAAD9648D}">
      <dgm:prSet phldrT="[Text]"/>
      <dgm:spPr/>
      <dgm:t>
        <a:bodyPr/>
        <a:lstStyle/>
        <a:p>
          <a:r>
            <a:rPr lang="de-DE" dirty="0" smtClean="0"/>
            <a:t>Abstands</a:t>
          </a:r>
        </a:p>
        <a:p>
          <a:r>
            <a:rPr lang="de-DE" dirty="0" err="1" smtClean="0"/>
            <a:t>prüfung</a:t>
          </a:r>
          <a:endParaRPr lang="de-DE" dirty="0"/>
        </a:p>
      </dgm:t>
    </dgm:pt>
    <dgm:pt modelId="{D5C25E18-15A0-4578-827C-FAD5C878973B}" type="parTrans" cxnId="{8AB76EBD-C22A-45D6-9164-FF3ABC2E5542}">
      <dgm:prSet/>
      <dgm:spPr/>
      <dgm:t>
        <a:bodyPr/>
        <a:lstStyle/>
        <a:p>
          <a:endParaRPr lang="de-DE"/>
        </a:p>
      </dgm:t>
    </dgm:pt>
    <dgm:pt modelId="{BB113BC0-0ABA-480E-AFD1-9ED9DC0A7D11}" type="sibTrans" cxnId="{8AB76EBD-C22A-45D6-9164-FF3ABC2E5542}">
      <dgm:prSet/>
      <dgm:spPr/>
      <dgm:t>
        <a:bodyPr/>
        <a:lstStyle/>
        <a:p>
          <a:endParaRPr lang="de-DE"/>
        </a:p>
      </dgm:t>
    </dgm:pt>
    <dgm:pt modelId="{60612A92-4EBF-459D-805A-B1CD7FD68759}">
      <dgm:prSet phldrT="[Text]"/>
      <dgm:spPr/>
      <dgm:t>
        <a:bodyPr/>
        <a:lstStyle/>
        <a:p>
          <a:r>
            <a:rPr lang="de-DE" dirty="0" err="1" smtClean="0"/>
            <a:t>Positions</a:t>
          </a:r>
          <a:endParaRPr lang="de-DE" dirty="0" smtClean="0"/>
        </a:p>
        <a:p>
          <a:r>
            <a:rPr lang="de-DE" dirty="0" err="1" smtClean="0"/>
            <a:t>bestimmung</a:t>
          </a:r>
          <a:endParaRPr lang="de-DE" dirty="0"/>
        </a:p>
      </dgm:t>
    </dgm:pt>
    <dgm:pt modelId="{9CBD9E1E-CB06-4C88-8AEA-3C33C32A3F81}" type="parTrans" cxnId="{C4D40338-24DD-4C47-95CB-80E429E10A84}">
      <dgm:prSet/>
      <dgm:spPr/>
      <dgm:t>
        <a:bodyPr/>
        <a:lstStyle/>
        <a:p>
          <a:endParaRPr lang="de-DE"/>
        </a:p>
      </dgm:t>
    </dgm:pt>
    <dgm:pt modelId="{CE7EC5FF-BAB1-4F9B-B220-0DD9AB4437F2}" type="sibTrans" cxnId="{C4D40338-24DD-4C47-95CB-80E429E10A84}">
      <dgm:prSet/>
      <dgm:spPr/>
      <dgm:t>
        <a:bodyPr/>
        <a:lstStyle/>
        <a:p>
          <a:endParaRPr lang="de-DE"/>
        </a:p>
      </dgm:t>
    </dgm:pt>
    <dgm:pt modelId="{C06597CC-6966-48C3-B01A-EE17AD2952FC}">
      <dgm:prSet/>
      <dgm:spPr/>
      <dgm:t>
        <a:bodyPr/>
        <a:lstStyle/>
        <a:p>
          <a:r>
            <a:rPr lang="de-DE" dirty="0" smtClean="0"/>
            <a:t>Kamerabild </a:t>
          </a:r>
        </a:p>
        <a:p>
          <a:r>
            <a:rPr lang="de-DE" dirty="0" smtClean="0"/>
            <a:t>auswerten</a:t>
          </a:r>
          <a:endParaRPr lang="de-DE" dirty="0"/>
        </a:p>
      </dgm:t>
    </dgm:pt>
    <dgm:pt modelId="{168541DD-3EF4-48EA-A728-586B794B17F2}" type="parTrans" cxnId="{DE2E219E-876C-493C-B98B-CC9C8C64BCAB}">
      <dgm:prSet/>
      <dgm:spPr/>
      <dgm:t>
        <a:bodyPr/>
        <a:lstStyle/>
        <a:p>
          <a:endParaRPr lang="de-DE"/>
        </a:p>
      </dgm:t>
    </dgm:pt>
    <dgm:pt modelId="{DFE2D44D-970A-4287-8FCF-FAF0AA5D50AB}" type="sibTrans" cxnId="{DE2E219E-876C-493C-B98B-CC9C8C64BCAB}">
      <dgm:prSet/>
      <dgm:spPr/>
      <dgm:t>
        <a:bodyPr/>
        <a:lstStyle/>
        <a:p>
          <a:endParaRPr lang="de-DE"/>
        </a:p>
      </dgm:t>
    </dgm:pt>
    <dgm:pt modelId="{E11BE06D-3432-4CE7-ABBE-DBECAFAB59BE}" type="pres">
      <dgm:prSet presAssocID="{186E24EF-2BDC-46CC-B725-D889F320CD6E}" presName="Name0" presStyleCnt="0">
        <dgm:presLayoutVars>
          <dgm:chMax val="1"/>
          <dgm:dir/>
          <dgm:animLvl val="ctr"/>
          <dgm:resizeHandles val="exact"/>
        </dgm:presLayoutVars>
      </dgm:prSet>
      <dgm:spPr/>
      <dgm:t>
        <a:bodyPr/>
        <a:lstStyle/>
        <a:p>
          <a:endParaRPr lang="en-US"/>
        </a:p>
      </dgm:t>
    </dgm:pt>
    <dgm:pt modelId="{661A9C75-B817-42F4-8019-CA72D746E4D4}" type="pres">
      <dgm:prSet presAssocID="{865D3768-612B-43C9-B104-C6FFFDB7D29C}" presName="centerShape" presStyleLbl="node0" presStyleIdx="0" presStyleCnt="1"/>
      <dgm:spPr/>
      <dgm:t>
        <a:bodyPr/>
        <a:lstStyle/>
        <a:p>
          <a:endParaRPr lang="de-DE"/>
        </a:p>
      </dgm:t>
    </dgm:pt>
    <dgm:pt modelId="{8BAE6728-35BE-4B72-8751-FE9666A17461}" type="pres">
      <dgm:prSet presAssocID="{6F6B80E2-E8B1-4F02-922B-C97E6E4BDFB9}" presName="parTrans" presStyleLbl="sibTrans2D1" presStyleIdx="0" presStyleCnt="6"/>
      <dgm:spPr/>
      <dgm:t>
        <a:bodyPr/>
        <a:lstStyle/>
        <a:p>
          <a:endParaRPr lang="en-US"/>
        </a:p>
      </dgm:t>
    </dgm:pt>
    <dgm:pt modelId="{04A995DB-A781-412F-BCBF-BF2248B94A92}" type="pres">
      <dgm:prSet presAssocID="{6F6B80E2-E8B1-4F02-922B-C97E6E4BDFB9}" presName="connectorText" presStyleLbl="sibTrans2D1" presStyleIdx="0" presStyleCnt="6"/>
      <dgm:spPr/>
      <dgm:t>
        <a:bodyPr/>
        <a:lstStyle/>
        <a:p>
          <a:endParaRPr lang="en-US"/>
        </a:p>
      </dgm:t>
    </dgm:pt>
    <dgm:pt modelId="{35F7C1E2-E202-4DF6-8972-1F35046E507F}" type="pres">
      <dgm:prSet presAssocID="{F2492FCB-133B-4F7C-B39F-21FB83EBD95C}" presName="node" presStyleLbl="node1" presStyleIdx="0" presStyleCnt="6">
        <dgm:presLayoutVars>
          <dgm:bulletEnabled val="1"/>
        </dgm:presLayoutVars>
      </dgm:prSet>
      <dgm:spPr/>
      <dgm:t>
        <a:bodyPr/>
        <a:lstStyle/>
        <a:p>
          <a:endParaRPr lang="de-DE"/>
        </a:p>
      </dgm:t>
    </dgm:pt>
    <dgm:pt modelId="{3A66533D-61A0-4F60-A075-A6DBDA6D2F42}" type="pres">
      <dgm:prSet presAssocID="{0ADB37A6-8DEA-4FA9-90B4-628E49E85CDE}" presName="parTrans" presStyleLbl="sibTrans2D1" presStyleIdx="1" presStyleCnt="6"/>
      <dgm:spPr/>
      <dgm:t>
        <a:bodyPr/>
        <a:lstStyle/>
        <a:p>
          <a:endParaRPr lang="en-US"/>
        </a:p>
      </dgm:t>
    </dgm:pt>
    <dgm:pt modelId="{ED419E37-4A5D-4AC5-A038-3579188B5DD3}" type="pres">
      <dgm:prSet presAssocID="{0ADB37A6-8DEA-4FA9-90B4-628E49E85CDE}" presName="connectorText" presStyleLbl="sibTrans2D1" presStyleIdx="1" presStyleCnt="6"/>
      <dgm:spPr/>
      <dgm:t>
        <a:bodyPr/>
        <a:lstStyle/>
        <a:p>
          <a:endParaRPr lang="en-US"/>
        </a:p>
      </dgm:t>
    </dgm:pt>
    <dgm:pt modelId="{740739C9-16DC-4E32-ABC1-AA74D93EAD4D}" type="pres">
      <dgm:prSet presAssocID="{96E24D72-5DBA-47B0-AA95-0879D952A986}" presName="node" presStyleLbl="node1" presStyleIdx="1" presStyleCnt="6">
        <dgm:presLayoutVars>
          <dgm:bulletEnabled val="1"/>
        </dgm:presLayoutVars>
      </dgm:prSet>
      <dgm:spPr/>
      <dgm:t>
        <a:bodyPr/>
        <a:lstStyle/>
        <a:p>
          <a:endParaRPr lang="de-DE"/>
        </a:p>
      </dgm:t>
    </dgm:pt>
    <dgm:pt modelId="{9E64A16B-44D6-409E-9F53-782DD2463033}" type="pres">
      <dgm:prSet presAssocID="{D020DFAE-FC40-41BA-9192-7C30179104AF}" presName="parTrans" presStyleLbl="sibTrans2D1" presStyleIdx="2" presStyleCnt="6"/>
      <dgm:spPr/>
      <dgm:t>
        <a:bodyPr/>
        <a:lstStyle/>
        <a:p>
          <a:endParaRPr lang="en-US"/>
        </a:p>
      </dgm:t>
    </dgm:pt>
    <dgm:pt modelId="{C5F351BE-5883-49F3-B890-08A2C9674825}" type="pres">
      <dgm:prSet presAssocID="{D020DFAE-FC40-41BA-9192-7C30179104AF}" presName="connectorText" presStyleLbl="sibTrans2D1" presStyleIdx="2" presStyleCnt="6"/>
      <dgm:spPr/>
      <dgm:t>
        <a:bodyPr/>
        <a:lstStyle/>
        <a:p>
          <a:endParaRPr lang="en-US"/>
        </a:p>
      </dgm:t>
    </dgm:pt>
    <dgm:pt modelId="{CF5F5C07-CEF1-46FA-9FD0-C3F2AAD10AE2}" type="pres">
      <dgm:prSet presAssocID="{FFE1976D-D82E-49E2-A7CC-4A9548F149E8}" presName="node" presStyleLbl="node1" presStyleIdx="2" presStyleCnt="6">
        <dgm:presLayoutVars>
          <dgm:bulletEnabled val="1"/>
        </dgm:presLayoutVars>
      </dgm:prSet>
      <dgm:spPr/>
      <dgm:t>
        <a:bodyPr/>
        <a:lstStyle/>
        <a:p>
          <a:endParaRPr lang="de-DE"/>
        </a:p>
      </dgm:t>
    </dgm:pt>
    <dgm:pt modelId="{2B209DF8-E17E-464F-A439-2F2D89694094}" type="pres">
      <dgm:prSet presAssocID="{D5C25E18-15A0-4578-827C-FAD5C878973B}" presName="parTrans" presStyleLbl="sibTrans2D1" presStyleIdx="3" presStyleCnt="6"/>
      <dgm:spPr/>
      <dgm:t>
        <a:bodyPr/>
        <a:lstStyle/>
        <a:p>
          <a:endParaRPr lang="en-US"/>
        </a:p>
      </dgm:t>
    </dgm:pt>
    <dgm:pt modelId="{6EBC4CF7-F025-418F-80AF-C60BC902518D}" type="pres">
      <dgm:prSet presAssocID="{D5C25E18-15A0-4578-827C-FAD5C878973B}" presName="connectorText" presStyleLbl="sibTrans2D1" presStyleIdx="3" presStyleCnt="6"/>
      <dgm:spPr/>
      <dgm:t>
        <a:bodyPr/>
        <a:lstStyle/>
        <a:p>
          <a:endParaRPr lang="en-US"/>
        </a:p>
      </dgm:t>
    </dgm:pt>
    <dgm:pt modelId="{281BF773-53C3-45E1-B2A2-83DE0E240945}" type="pres">
      <dgm:prSet presAssocID="{3F0F885A-4D06-4F3D-A51B-3D4BAAD9648D}" presName="node" presStyleLbl="node1" presStyleIdx="3" presStyleCnt="6">
        <dgm:presLayoutVars>
          <dgm:bulletEnabled val="1"/>
        </dgm:presLayoutVars>
      </dgm:prSet>
      <dgm:spPr/>
      <dgm:t>
        <a:bodyPr/>
        <a:lstStyle/>
        <a:p>
          <a:endParaRPr lang="de-DE"/>
        </a:p>
      </dgm:t>
    </dgm:pt>
    <dgm:pt modelId="{32FA94EB-B3AB-4E70-9664-D63941E1DECF}" type="pres">
      <dgm:prSet presAssocID="{9CBD9E1E-CB06-4C88-8AEA-3C33C32A3F81}" presName="parTrans" presStyleLbl="sibTrans2D1" presStyleIdx="4" presStyleCnt="6"/>
      <dgm:spPr/>
      <dgm:t>
        <a:bodyPr/>
        <a:lstStyle/>
        <a:p>
          <a:endParaRPr lang="en-US"/>
        </a:p>
      </dgm:t>
    </dgm:pt>
    <dgm:pt modelId="{414023BA-B8D6-491D-824C-1EA788DDD04E}" type="pres">
      <dgm:prSet presAssocID="{9CBD9E1E-CB06-4C88-8AEA-3C33C32A3F81}" presName="connectorText" presStyleLbl="sibTrans2D1" presStyleIdx="4" presStyleCnt="6"/>
      <dgm:spPr/>
      <dgm:t>
        <a:bodyPr/>
        <a:lstStyle/>
        <a:p>
          <a:endParaRPr lang="en-US"/>
        </a:p>
      </dgm:t>
    </dgm:pt>
    <dgm:pt modelId="{8ADD6AB0-FDA3-4743-A1F2-B2DAD7F9CDD2}" type="pres">
      <dgm:prSet presAssocID="{60612A92-4EBF-459D-805A-B1CD7FD68759}" presName="node" presStyleLbl="node1" presStyleIdx="4" presStyleCnt="6">
        <dgm:presLayoutVars>
          <dgm:bulletEnabled val="1"/>
        </dgm:presLayoutVars>
      </dgm:prSet>
      <dgm:spPr/>
      <dgm:t>
        <a:bodyPr/>
        <a:lstStyle/>
        <a:p>
          <a:endParaRPr lang="de-DE"/>
        </a:p>
      </dgm:t>
    </dgm:pt>
    <dgm:pt modelId="{0C431A88-421D-41A2-8E09-816B11A608E9}" type="pres">
      <dgm:prSet presAssocID="{168541DD-3EF4-48EA-A728-586B794B17F2}" presName="parTrans" presStyleLbl="sibTrans2D1" presStyleIdx="5" presStyleCnt="6"/>
      <dgm:spPr/>
      <dgm:t>
        <a:bodyPr/>
        <a:lstStyle/>
        <a:p>
          <a:endParaRPr lang="en-US"/>
        </a:p>
      </dgm:t>
    </dgm:pt>
    <dgm:pt modelId="{4DD41723-1810-49BF-8446-968700848316}" type="pres">
      <dgm:prSet presAssocID="{168541DD-3EF4-48EA-A728-586B794B17F2}" presName="connectorText" presStyleLbl="sibTrans2D1" presStyleIdx="5" presStyleCnt="6"/>
      <dgm:spPr/>
      <dgm:t>
        <a:bodyPr/>
        <a:lstStyle/>
        <a:p>
          <a:endParaRPr lang="en-US"/>
        </a:p>
      </dgm:t>
    </dgm:pt>
    <dgm:pt modelId="{5087D389-1C17-48D5-A051-9433B0AC0B1B}" type="pres">
      <dgm:prSet presAssocID="{C06597CC-6966-48C3-B01A-EE17AD2952FC}" presName="node" presStyleLbl="node1" presStyleIdx="5" presStyleCnt="6">
        <dgm:presLayoutVars>
          <dgm:bulletEnabled val="1"/>
        </dgm:presLayoutVars>
      </dgm:prSet>
      <dgm:spPr/>
      <dgm:t>
        <a:bodyPr/>
        <a:lstStyle/>
        <a:p>
          <a:endParaRPr lang="de-DE"/>
        </a:p>
      </dgm:t>
    </dgm:pt>
  </dgm:ptLst>
  <dgm:cxnLst>
    <dgm:cxn modelId="{D4F3A83D-AE94-4525-BB9A-577494E0BC7A}" srcId="{186E24EF-2BDC-46CC-B725-D889F320CD6E}" destId="{865D3768-612B-43C9-B104-C6FFFDB7D29C}" srcOrd="0" destOrd="0" parTransId="{039A1448-8D7E-4B01-AF9B-2A822B973B52}" sibTransId="{3094BDD4-A2A6-426B-BB11-8689DE3E3A06}"/>
    <dgm:cxn modelId="{43618A77-4628-2847-826C-43403DF53C4B}" type="presOf" srcId="{0ADB37A6-8DEA-4FA9-90B4-628E49E85CDE}" destId="{ED419E37-4A5D-4AC5-A038-3579188B5DD3}" srcOrd="1" destOrd="0" presId="urn:microsoft.com/office/officeart/2005/8/layout/radial5"/>
    <dgm:cxn modelId="{02E8002F-080D-2442-B2AB-C0B786CDF085}" type="presOf" srcId="{865D3768-612B-43C9-B104-C6FFFDB7D29C}" destId="{661A9C75-B817-42F4-8019-CA72D746E4D4}" srcOrd="0" destOrd="0" presId="urn:microsoft.com/office/officeart/2005/8/layout/radial5"/>
    <dgm:cxn modelId="{175CA6CE-A711-49A2-9B29-4C023A4B9EF5}" srcId="{865D3768-612B-43C9-B104-C6FFFDB7D29C}" destId="{FFE1976D-D82E-49E2-A7CC-4A9548F149E8}" srcOrd="2" destOrd="0" parTransId="{D020DFAE-FC40-41BA-9192-7C30179104AF}" sibTransId="{9C088F73-3E1D-408A-BC29-12C46D9FF9EE}"/>
    <dgm:cxn modelId="{FB945B34-EAF7-6545-A31E-76F71C6F408D}" type="presOf" srcId="{168541DD-3EF4-48EA-A728-586B794B17F2}" destId="{4DD41723-1810-49BF-8446-968700848316}" srcOrd="1" destOrd="0" presId="urn:microsoft.com/office/officeart/2005/8/layout/radial5"/>
    <dgm:cxn modelId="{6C871641-4C0B-7044-A8F2-D181FD320852}" type="presOf" srcId="{60612A92-4EBF-459D-805A-B1CD7FD68759}" destId="{8ADD6AB0-FDA3-4743-A1F2-B2DAD7F9CDD2}" srcOrd="0" destOrd="0" presId="urn:microsoft.com/office/officeart/2005/8/layout/radial5"/>
    <dgm:cxn modelId="{E16D4DE1-D8DC-504F-A782-238E3C31821B}" type="presOf" srcId="{6F6B80E2-E8B1-4F02-922B-C97E6E4BDFB9}" destId="{8BAE6728-35BE-4B72-8751-FE9666A17461}" srcOrd="0" destOrd="0" presId="urn:microsoft.com/office/officeart/2005/8/layout/radial5"/>
    <dgm:cxn modelId="{C208F6AD-E413-174F-BFC4-2983156EDC1B}" type="presOf" srcId="{3F0F885A-4D06-4F3D-A51B-3D4BAAD9648D}" destId="{281BF773-53C3-45E1-B2A2-83DE0E240945}" srcOrd="0" destOrd="0" presId="urn:microsoft.com/office/officeart/2005/8/layout/radial5"/>
    <dgm:cxn modelId="{E9B45279-E637-F047-A1B6-BFED344AA613}" type="presOf" srcId="{96E24D72-5DBA-47B0-AA95-0879D952A986}" destId="{740739C9-16DC-4E32-ABC1-AA74D93EAD4D}" srcOrd="0" destOrd="0" presId="urn:microsoft.com/office/officeart/2005/8/layout/radial5"/>
    <dgm:cxn modelId="{867FD7E9-EC5A-534B-9C69-29564D09CBED}" type="presOf" srcId="{9CBD9E1E-CB06-4C88-8AEA-3C33C32A3F81}" destId="{414023BA-B8D6-491D-824C-1EA788DDD04E}" srcOrd="1" destOrd="0" presId="urn:microsoft.com/office/officeart/2005/8/layout/radial5"/>
    <dgm:cxn modelId="{31B03CB4-5DF6-6D48-92EF-9845EE83E274}" type="presOf" srcId="{D5C25E18-15A0-4578-827C-FAD5C878973B}" destId="{2B209DF8-E17E-464F-A439-2F2D89694094}" srcOrd="0" destOrd="0" presId="urn:microsoft.com/office/officeart/2005/8/layout/radial5"/>
    <dgm:cxn modelId="{203EC677-2E06-DD44-AC71-CE3B4FA50B91}" type="presOf" srcId="{D020DFAE-FC40-41BA-9192-7C30179104AF}" destId="{C5F351BE-5883-49F3-B890-08A2C9674825}" srcOrd="1" destOrd="0" presId="urn:microsoft.com/office/officeart/2005/8/layout/radial5"/>
    <dgm:cxn modelId="{9AFFE786-6A01-4047-AAE6-35FD7F57D01F}" type="presOf" srcId="{6F6B80E2-E8B1-4F02-922B-C97E6E4BDFB9}" destId="{04A995DB-A781-412F-BCBF-BF2248B94A92}" srcOrd="1" destOrd="0" presId="urn:microsoft.com/office/officeart/2005/8/layout/radial5"/>
    <dgm:cxn modelId="{736A2FB2-1D76-4AEB-B246-F9FCAE4F134A}" srcId="{865D3768-612B-43C9-B104-C6FFFDB7D29C}" destId="{96E24D72-5DBA-47B0-AA95-0879D952A986}" srcOrd="1" destOrd="0" parTransId="{0ADB37A6-8DEA-4FA9-90B4-628E49E85CDE}" sibTransId="{3FD479CF-F393-4B57-9801-9B9DB5E89797}"/>
    <dgm:cxn modelId="{D83740CC-F393-9A49-BC0E-CBBDE6CFE307}" type="presOf" srcId="{0ADB37A6-8DEA-4FA9-90B4-628E49E85CDE}" destId="{3A66533D-61A0-4F60-A075-A6DBDA6D2F42}" srcOrd="0" destOrd="0" presId="urn:microsoft.com/office/officeart/2005/8/layout/radial5"/>
    <dgm:cxn modelId="{CF1B031A-D246-184F-A0D0-12E5AC8A3ADB}" type="presOf" srcId="{FFE1976D-D82E-49E2-A7CC-4A9548F149E8}" destId="{CF5F5C07-CEF1-46FA-9FD0-C3F2AAD10AE2}" srcOrd="0" destOrd="0" presId="urn:microsoft.com/office/officeart/2005/8/layout/radial5"/>
    <dgm:cxn modelId="{3E7F1CB0-B3CB-CD4B-96A0-E48359146C65}" type="presOf" srcId="{D5C25E18-15A0-4578-827C-FAD5C878973B}" destId="{6EBC4CF7-F025-418F-80AF-C60BC902518D}" srcOrd="1" destOrd="0" presId="urn:microsoft.com/office/officeart/2005/8/layout/radial5"/>
    <dgm:cxn modelId="{DBD32C8F-3AE3-8B4E-BDC5-42B530778295}" type="presOf" srcId="{9CBD9E1E-CB06-4C88-8AEA-3C33C32A3F81}" destId="{32FA94EB-B3AB-4E70-9664-D63941E1DECF}" srcOrd="0" destOrd="0" presId="urn:microsoft.com/office/officeart/2005/8/layout/radial5"/>
    <dgm:cxn modelId="{DE2E219E-876C-493C-B98B-CC9C8C64BCAB}" srcId="{865D3768-612B-43C9-B104-C6FFFDB7D29C}" destId="{C06597CC-6966-48C3-B01A-EE17AD2952FC}" srcOrd="5" destOrd="0" parTransId="{168541DD-3EF4-48EA-A728-586B794B17F2}" sibTransId="{DFE2D44D-970A-4287-8FCF-FAF0AA5D50AB}"/>
    <dgm:cxn modelId="{7F8C5402-E625-7046-94F9-74BDAB4CDA6A}" type="presOf" srcId="{F2492FCB-133B-4F7C-B39F-21FB83EBD95C}" destId="{35F7C1E2-E202-4DF6-8972-1F35046E507F}" srcOrd="0" destOrd="0" presId="urn:microsoft.com/office/officeart/2005/8/layout/radial5"/>
    <dgm:cxn modelId="{A75CB0BE-DBFD-F74B-950B-2E3F17C00531}" type="presOf" srcId="{D020DFAE-FC40-41BA-9192-7C30179104AF}" destId="{9E64A16B-44D6-409E-9F53-782DD2463033}" srcOrd="0" destOrd="0" presId="urn:microsoft.com/office/officeart/2005/8/layout/radial5"/>
    <dgm:cxn modelId="{C4D40338-24DD-4C47-95CB-80E429E10A84}" srcId="{865D3768-612B-43C9-B104-C6FFFDB7D29C}" destId="{60612A92-4EBF-459D-805A-B1CD7FD68759}" srcOrd="4" destOrd="0" parTransId="{9CBD9E1E-CB06-4C88-8AEA-3C33C32A3F81}" sibTransId="{CE7EC5FF-BAB1-4F9B-B220-0DD9AB4437F2}"/>
    <dgm:cxn modelId="{8AB76EBD-C22A-45D6-9164-FF3ABC2E5542}" srcId="{865D3768-612B-43C9-B104-C6FFFDB7D29C}" destId="{3F0F885A-4D06-4F3D-A51B-3D4BAAD9648D}" srcOrd="3" destOrd="0" parTransId="{D5C25E18-15A0-4578-827C-FAD5C878973B}" sibTransId="{BB113BC0-0ABA-480E-AFD1-9ED9DC0A7D11}"/>
    <dgm:cxn modelId="{0609924F-415B-4F43-9AB7-5B44EAE01B9E}" type="presOf" srcId="{168541DD-3EF4-48EA-A728-586B794B17F2}" destId="{0C431A88-421D-41A2-8E09-816B11A608E9}" srcOrd="0" destOrd="0" presId="urn:microsoft.com/office/officeart/2005/8/layout/radial5"/>
    <dgm:cxn modelId="{9FB3E154-D862-BA47-B4D4-390F97DBAB86}" type="presOf" srcId="{C06597CC-6966-48C3-B01A-EE17AD2952FC}" destId="{5087D389-1C17-48D5-A051-9433B0AC0B1B}" srcOrd="0" destOrd="0" presId="urn:microsoft.com/office/officeart/2005/8/layout/radial5"/>
    <dgm:cxn modelId="{60BE51F5-8BC1-7749-8088-215B8715D68F}" type="presOf" srcId="{186E24EF-2BDC-46CC-B725-D889F320CD6E}" destId="{E11BE06D-3432-4CE7-ABBE-DBECAFAB59BE}" srcOrd="0" destOrd="0" presId="urn:microsoft.com/office/officeart/2005/8/layout/radial5"/>
    <dgm:cxn modelId="{39C5856D-ED45-402E-825C-2BC8A72DCEE8}" srcId="{865D3768-612B-43C9-B104-C6FFFDB7D29C}" destId="{F2492FCB-133B-4F7C-B39F-21FB83EBD95C}" srcOrd="0" destOrd="0" parTransId="{6F6B80E2-E8B1-4F02-922B-C97E6E4BDFB9}" sibTransId="{39220A62-CC62-4616-8CC4-F08A7C9F966B}"/>
    <dgm:cxn modelId="{9889F530-7E6B-8C4A-BBCC-FD458D356AA2}" type="presParOf" srcId="{E11BE06D-3432-4CE7-ABBE-DBECAFAB59BE}" destId="{661A9C75-B817-42F4-8019-CA72D746E4D4}" srcOrd="0" destOrd="0" presId="urn:microsoft.com/office/officeart/2005/8/layout/radial5"/>
    <dgm:cxn modelId="{35A147D8-DD53-8740-86CE-963F76747A92}" type="presParOf" srcId="{E11BE06D-3432-4CE7-ABBE-DBECAFAB59BE}" destId="{8BAE6728-35BE-4B72-8751-FE9666A17461}" srcOrd="1" destOrd="0" presId="urn:microsoft.com/office/officeart/2005/8/layout/radial5"/>
    <dgm:cxn modelId="{79A53215-C8B8-144D-AE8F-BCCCFD055787}" type="presParOf" srcId="{8BAE6728-35BE-4B72-8751-FE9666A17461}" destId="{04A995DB-A781-412F-BCBF-BF2248B94A92}" srcOrd="0" destOrd="0" presId="urn:microsoft.com/office/officeart/2005/8/layout/radial5"/>
    <dgm:cxn modelId="{A2501BB4-4070-C545-8731-9884F92CFAFE}" type="presParOf" srcId="{E11BE06D-3432-4CE7-ABBE-DBECAFAB59BE}" destId="{35F7C1E2-E202-4DF6-8972-1F35046E507F}" srcOrd="2" destOrd="0" presId="urn:microsoft.com/office/officeart/2005/8/layout/radial5"/>
    <dgm:cxn modelId="{7427B686-AFC9-F046-AA33-EB0C14E1C305}" type="presParOf" srcId="{E11BE06D-3432-4CE7-ABBE-DBECAFAB59BE}" destId="{3A66533D-61A0-4F60-A075-A6DBDA6D2F42}" srcOrd="3" destOrd="0" presId="urn:microsoft.com/office/officeart/2005/8/layout/radial5"/>
    <dgm:cxn modelId="{85E8784D-E74A-284D-A47B-B9098347B122}" type="presParOf" srcId="{3A66533D-61A0-4F60-A075-A6DBDA6D2F42}" destId="{ED419E37-4A5D-4AC5-A038-3579188B5DD3}" srcOrd="0" destOrd="0" presId="urn:microsoft.com/office/officeart/2005/8/layout/radial5"/>
    <dgm:cxn modelId="{581F8EE9-5448-894D-B5D9-9FEF0AEA9CC3}" type="presParOf" srcId="{E11BE06D-3432-4CE7-ABBE-DBECAFAB59BE}" destId="{740739C9-16DC-4E32-ABC1-AA74D93EAD4D}" srcOrd="4" destOrd="0" presId="urn:microsoft.com/office/officeart/2005/8/layout/radial5"/>
    <dgm:cxn modelId="{0695CA11-D733-0246-8DF3-5C9A0A0236E8}" type="presParOf" srcId="{E11BE06D-3432-4CE7-ABBE-DBECAFAB59BE}" destId="{9E64A16B-44D6-409E-9F53-782DD2463033}" srcOrd="5" destOrd="0" presId="urn:microsoft.com/office/officeart/2005/8/layout/radial5"/>
    <dgm:cxn modelId="{D90EA861-F33B-0643-95ED-DBA273AA4A4E}" type="presParOf" srcId="{9E64A16B-44D6-409E-9F53-782DD2463033}" destId="{C5F351BE-5883-49F3-B890-08A2C9674825}" srcOrd="0" destOrd="0" presId="urn:microsoft.com/office/officeart/2005/8/layout/radial5"/>
    <dgm:cxn modelId="{7076AB74-AF7E-FF46-A827-EEF252583C68}" type="presParOf" srcId="{E11BE06D-3432-4CE7-ABBE-DBECAFAB59BE}" destId="{CF5F5C07-CEF1-46FA-9FD0-C3F2AAD10AE2}" srcOrd="6" destOrd="0" presId="urn:microsoft.com/office/officeart/2005/8/layout/radial5"/>
    <dgm:cxn modelId="{9CF85AE1-3320-554C-880D-200BFEB0D368}" type="presParOf" srcId="{E11BE06D-3432-4CE7-ABBE-DBECAFAB59BE}" destId="{2B209DF8-E17E-464F-A439-2F2D89694094}" srcOrd="7" destOrd="0" presId="urn:microsoft.com/office/officeart/2005/8/layout/radial5"/>
    <dgm:cxn modelId="{180177C6-71C4-D54E-99EB-00D20360D745}" type="presParOf" srcId="{2B209DF8-E17E-464F-A439-2F2D89694094}" destId="{6EBC4CF7-F025-418F-80AF-C60BC902518D}" srcOrd="0" destOrd="0" presId="urn:microsoft.com/office/officeart/2005/8/layout/radial5"/>
    <dgm:cxn modelId="{ADE6A47F-248D-614A-B3A6-661AA1614333}" type="presParOf" srcId="{E11BE06D-3432-4CE7-ABBE-DBECAFAB59BE}" destId="{281BF773-53C3-45E1-B2A2-83DE0E240945}" srcOrd="8" destOrd="0" presId="urn:microsoft.com/office/officeart/2005/8/layout/radial5"/>
    <dgm:cxn modelId="{18C1E60C-62DB-024D-B50F-EF8F8D703700}" type="presParOf" srcId="{E11BE06D-3432-4CE7-ABBE-DBECAFAB59BE}" destId="{32FA94EB-B3AB-4E70-9664-D63941E1DECF}" srcOrd="9" destOrd="0" presId="urn:microsoft.com/office/officeart/2005/8/layout/radial5"/>
    <dgm:cxn modelId="{2897179A-5C5F-EC4F-8984-D506C2EDDB59}" type="presParOf" srcId="{32FA94EB-B3AB-4E70-9664-D63941E1DECF}" destId="{414023BA-B8D6-491D-824C-1EA788DDD04E}" srcOrd="0" destOrd="0" presId="urn:microsoft.com/office/officeart/2005/8/layout/radial5"/>
    <dgm:cxn modelId="{DD9D1E9C-C0CF-184D-8946-E245F5F58308}" type="presParOf" srcId="{E11BE06D-3432-4CE7-ABBE-DBECAFAB59BE}" destId="{8ADD6AB0-FDA3-4743-A1F2-B2DAD7F9CDD2}" srcOrd="10" destOrd="0" presId="urn:microsoft.com/office/officeart/2005/8/layout/radial5"/>
    <dgm:cxn modelId="{0C615286-91B8-DB41-BA66-93E30A7F44D5}" type="presParOf" srcId="{E11BE06D-3432-4CE7-ABBE-DBECAFAB59BE}" destId="{0C431A88-421D-41A2-8E09-816B11A608E9}" srcOrd="11" destOrd="0" presId="urn:microsoft.com/office/officeart/2005/8/layout/radial5"/>
    <dgm:cxn modelId="{710D50B3-BE59-FD46-A207-4A349E6F0D6C}" type="presParOf" srcId="{0C431A88-421D-41A2-8E09-816B11A608E9}" destId="{4DD41723-1810-49BF-8446-968700848316}" srcOrd="0" destOrd="0" presId="urn:microsoft.com/office/officeart/2005/8/layout/radial5"/>
    <dgm:cxn modelId="{1DC455AC-0CB7-1345-829B-526F3749D1AF}" type="presParOf" srcId="{E11BE06D-3432-4CE7-ABBE-DBECAFAB59BE}" destId="{5087D389-1C17-48D5-A051-9433B0AC0B1B}" srcOrd="12" destOrd="0" presId="urn:microsoft.com/office/officeart/2005/8/layout/radial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Touchscreen</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Mobilgerät</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Prozessor</a:t>
          </a:r>
          <a:endParaRPr lang="de-DE" dirty="0"/>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err="1" smtClean="0"/>
            <a:t>Accelerometer</a:t>
          </a:r>
          <a:r>
            <a:rPr lang="de-DE" dirty="0" smtClean="0"/>
            <a:t> Sensor</a:t>
          </a:r>
          <a:endParaRPr lang="de-DE" dirty="0"/>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Speicher</a:t>
          </a:r>
          <a:endParaRPr lang="de-DE" dirty="0"/>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err="1" smtClean="0"/>
            <a:t>Bluetoothmodul</a:t>
          </a:r>
          <a:endParaRPr lang="de-DE" dirty="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en-US"/>
        </a:p>
      </dgm:t>
    </dgm:pt>
    <dgm:pt modelId="{DF6CD740-0B72-4EF5-87A9-9067A199471F}" type="pres">
      <dgm:prSet presAssocID="{74BF0AD8-8450-4BDC-B693-806C01CAE05C}" presName="parTrans" presStyleLbl="sibTrans2D1" presStyleIdx="0" presStyleCnt="5"/>
      <dgm:spPr/>
      <dgm:t>
        <a:bodyPr/>
        <a:lstStyle/>
        <a:p>
          <a:endParaRPr lang="en-US"/>
        </a:p>
      </dgm:t>
    </dgm:pt>
    <dgm:pt modelId="{4C5A628C-DAC4-42A4-94CB-319C507621E6}" type="pres">
      <dgm:prSet presAssocID="{74BF0AD8-8450-4BDC-B693-806C01CAE05C}" presName="connectorText" presStyleLbl="sibTrans2D1" presStyleIdx="0" presStyleCnt="5"/>
      <dgm:spPr/>
      <dgm:t>
        <a:bodyPr/>
        <a:lstStyle/>
        <a:p>
          <a:endParaRPr lang="en-US"/>
        </a:p>
      </dgm:t>
    </dgm:pt>
    <dgm:pt modelId="{456C5250-D558-4F2C-89A4-BE2586DD6F8B}" type="pres">
      <dgm:prSet presAssocID="{7716D2D7-AE11-4024-8BA5-BEC8373344D7}" presName="node" presStyleLbl="node1" presStyleIdx="0" presStyleCnt="5">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5"/>
      <dgm:spPr/>
      <dgm:t>
        <a:bodyPr/>
        <a:lstStyle/>
        <a:p>
          <a:endParaRPr lang="en-US"/>
        </a:p>
      </dgm:t>
    </dgm:pt>
    <dgm:pt modelId="{0491B216-38EC-4B0D-9A11-F64E45B9EEFD}" type="pres">
      <dgm:prSet presAssocID="{E50110B5-4652-473D-84B3-75BCE8596F7B}" presName="connectorText" presStyleLbl="sibTrans2D1" presStyleIdx="1" presStyleCnt="5"/>
      <dgm:spPr/>
      <dgm:t>
        <a:bodyPr/>
        <a:lstStyle/>
        <a:p>
          <a:endParaRPr lang="en-US"/>
        </a:p>
      </dgm:t>
    </dgm:pt>
    <dgm:pt modelId="{A352E85C-0B09-47E6-9092-CDB78B8C46E7}" type="pres">
      <dgm:prSet presAssocID="{70409739-4290-4ADE-91B8-5FB68AFE6F81}" presName="node" presStyleLbl="node1" presStyleIdx="1" presStyleCnt="5">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5"/>
      <dgm:spPr/>
      <dgm:t>
        <a:bodyPr/>
        <a:lstStyle/>
        <a:p>
          <a:endParaRPr lang="en-US"/>
        </a:p>
      </dgm:t>
    </dgm:pt>
    <dgm:pt modelId="{70632132-F04B-4AE9-B8B0-6DB588EAB060}" type="pres">
      <dgm:prSet presAssocID="{2B4B9154-9539-4EC0-B8DA-D49E34B4B1D3}" presName="connectorText" presStyleLbl="sibTrans2D1" presStyleIdx="2" presStyleCnt="5"/>
      <dgm:spPr/>
      <dgm:t>
        <a:bodyPr/>
        <a:lstStyle/>
        <a:p>
          <a:endParaRPr lang="en-US"/>
        </a:p>
      </dgm:t>
    </dgm:pt>
    <dgm:pt modelId="{64909A40-281C-4012-A290-11E105503859}" type="pres">
      <dgm:prSet presAssocID="{A922D5F4-4F67-43F5-8D5B-CE3A4FDA056E}" presName="node" presStyleLbl="node1" presStyleIdx="2" presStyleCnt="5">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5"/>
      <dgm:spPr/>
      <dgm:t>
        <a:bodyPr/>
        <a:lstStyle/>
        <a:p>
          <a:endParaRPr lang="en-US"/>
        </a:p>
      </dgm:t>
    </dgm:pt>
    <dgm:pt modelId="{A1EDBFD4-C0A4-4619-9098-027032D0038D}" type="pres">
      <dgm:prSet presAssocID="{A39D52ED-2C6F-4C6F-A72E-A038764FB536}" presName="connectorText" presStyleLbl="sibTrans2D1" presStyleIdx="3" presStyleCnt="5"/>
      <dgm:spPr/>
      <dgm:t>
        <a:bodyPr/>
        <a:lstStyle/>
        <a:p>
          <a:endParaRPr lang="en-US"/>
        </a:p>
      </dgm:t>
    </dgm:pt>
    <dgm:pt modelId="{E3B9CC4E-B289-45D2-8E8D-5A5CAE1614BE}" type="pres">
      <dgm:prSet presAssocID="{EDB42703-B83A-4794-9521-E964E1FACBC0}" presName="node" presStyleLbl="node1" presStyleIdx="3" presStyleCnt="5">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5"/>
      <dgm:spPr/>
      <dgm:t>
        <a:bodyPr/>
        <a:lstStyle/>
        <a:p>
          <a:endParaRPr lang="en-US"/>
        </a:p>
      </dgm:t>
    </dgm:pt>
    <dgm:pt modelId="{732EBD56-AE03-4017-A3B7-B78030B1E1CF}" type="pres">
      <dgm:prSet presAssocID="{CC1D2F84-78D5-43C8-A13B-1D8019E6EDB6}" presName="connectorText" presStyleLbl="sibTrans2D1" presStyleIdx="4" presStyleCnt="5"/>
      <dgm:spPr/>
      <dgm:t>
        <a:bodyPr/>
        <a:lstStyle/>
        <a:p>
          <a:endParaRPr lang="en-US"/>
        </a:p>
      </dgm:t>
    </dgm:pt>
    <dgm:pt modelId="{9C675751-0D64-417B-8F0C-57B1CD04880F}" type="pres">
      <dgm:prSet presAssocID="{C3E4261E-2688-4872-B706-CE0713E77E84}" presName="node" presStyleLbl="node1" presStyleIdx="4" presStyleCnt="5">
        <dgm:presLayoutVars>
          <dgm:bulletEnabled val="1"/>
        </dgm:presLayoutVars>
      </dgm:prSet>
      <dgm:spPr/>
      <dgm:t>
        <a:bodyPr/>
        <a:lstStyle/>
        <a:p>
          <a:endParaRPr lang="de-DE"/>
        </a:p>
      </dgm:t>
    </dgm:pt>
  </dgm:ptLst>
  <dgm:cxnLst>
    <dgm:cxn modelId="{1EBC8ECB-6376-454E-AB90-D21DB0A21466}" type="presOf" srcId="{64300844-45B9-47B7-BE5D-029288657376}" destId="{A18BD2AC-1DAF-4C0D-878E-6FAF13AD5416}"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24D47A7A-B23E-304D-8465-3B29B18C7965}" type="presOf" srcId="{CC1D2F84-78D5-43C8-A13B-1D8019E6EDB6}" destId="{732EBD56-AE03-4017-A3B7-B78030B1E1CF}" srcOrd="1" destOrd="0" presId="urn:microsoft.com/office/officeart/2005/8/layout/radial5"/>
    <dgm:cxn modelId="{2BDE429B-C110-8045-ACE3-DF5DE7273C0F}" type="presOf" srcId="{A39D52ED-2C6F-4C6F-A72E-A038764FB536}" destId="{21E06869-D0ED-4F86-B83D-56936213F1DB}" srcOrd="0"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F1A0744C-BA5E-7D44-ABE3-2C93A5A9C29A}" type="presOf" srcId="{CC1D2F84-78D5-43C8-A13B-1D8019E6EDB6}" destId="{C05010F8-9818-4F8B-9B04-617C92E895A4}" srcOrd="0" destOrd="0" presId="urn:microsoft.com/office/officeart/2005/8/layout/radial5"/>
    <dgm:cxn modelId="{B28F61F8-5391-C242-8165-D987B7795F5D}" type="presOf" srcId="{A922D5F4-4F67-43F5-8D5B-CE3A4FDA056E}" destId="{64909A40-281C-4012-A290-11E105503859}" srcOrd="0" destOrd="0" presId="urn:microsoft.com/office/officeart/2005/8/layout/radial5"/>
    <dgm:cxn modelId="{35C4EF0A-4029-144F-99A8-0C89DAC47C6F}" type="presOf" srcId="{E50110B5-4652-473D-84B3-75BCE8596F7B}" destId="{0491B216-38EC-4B0D-9A11-F64E45B9EEFD}" srcOrd="1" destOrd="0" presId="urn:microsoft.com/office/officeart/2005/8/layout/radial5"/>
    <dgm:cxn modelId="{11CF4093-7928-DA43-8E82-0DAEB9506FD4}" type="presOf" srcId="{70409739-4290-4ADE-91B8-5FB68AFE6F81}" destId="{A352E85C-0B09-47E6-9092-CDB78B8C46E7}" srcOrd="0" destOrd="0" presId="urn:microsoft.com/office/officeart/2005/8/layout/radial5"/>
    <dgm:cxn modelId="{565676DA-89DD-6A4E-8400-4BE92A0C2987}" type="presOf" srcId="{74BF0AD8-8450-4BDC-B693-806C01CAE05C}" destId="{DF6CD740-0B72-4EF5-87A9-9067A199471F}" srcOrd="0" destOrd="0" presId="urn:microsoft.com/office/officeart/2005/8/layout/radial5"/>
    <dgm:cxn modelId="{D2E647EF-969B-D949-AFB2-A34126777E51}" type="presOf" srcId="{7A22B761-0B28-4A3D-8617-902603212F4F}" destId="{B48F9EDF-BEE9-45B1-A774-20C0F452687D}" srcOrd="0" destOrd="0" presId="urn:microsoft.com/office/officeart/2005/8/layout/radial5"/>
    <dgm:cxn modelId="{4352F4CF-A5B3-414C-B0B1-A9B958DE2120}" type="presOf" srcId="{2B4B9154-9539-4EC0-B8DA-D49E34B4B1D3}" destId="{3E6C5A5E-0CE7-4DD8-A7B7-858141A2AFFD}" srcOrd="0" destOrd="0" presId="urn:microsoft.com/office/officeart/2005/8/layout/radial5"/>
    <dgm:cxn modelId="{DDAD8D5F-54E3-864B-8809-D47E74228137}" type="presOf" srcId="{C3E4261E-2688-4872-B706-CE0713E77E84}" destId="{9C675751-0D64-417B-8F0C-57B1CD04880F}" srcOrd="0" destOrd="0" presId="urn:microsoft.com/office/officeart/2005/8/layout/radial5"/>
    <dgm:cxn modelId="{61299CDD-FA0D-9146-ABAE-EE07A84D94BB}" type="presOf" srcId="{2B4B9154-9539-4EC0-B8DA-D49E34B4B1D3}" destId="{70632132-F04B-4AE9-B8B0-6DB588EAB060}" srcOrd="1" destOrd="0" presId="urn:microsoft.com/office/officeart/2005/8/layout/radial5"/>
    <dgm:cxn modelId="{A879B402-48F1-3C4C-AADA-F9281CA52D4A}" type="presOf" srcId="{7716D2D7-AE11-4024-8BA5-BEC8373344D7}" destId="{456C5250-D558-4F2C-89A4-BE2586DD6F8B}" srcOrd="0" destOrd="0" presId="urn:microsoft.com/office/officeart/2005/8/layout/radial5"/>
    <dgm:cxn modelId="{D69AE478-8A31-E149-960E-085FD1C84C8A}" type="presOf" srcId="{E50110B5-4652-473D-84B3-75BCE8596F7B}" destId="{B64A740A-0CF2-4AF6-967C-823BFD6C8C9B}"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9EF7AA05-4A5E-5544-AF0C-61C3A19C7688}" type="presOf" srcId="{74BF0AD8-8450-4BDC-B693-806C01CAE05C}" destId="{4C5A628C-DAC4-42A4-94CB-319C507621E6}" srcOrd="1" destOrd="0" presId="urn:microsoft.com/office/officeart/2005/8/layout/radial5"/>
    <dgm:cxn modelId="{E49E0522-3511-7E48-BB89-7EF5014927E5}" type="presOf" srcId="{A39D52ED-2C6F-4C6F-A72E-A038764FB536}" destId="{A1EDBFD4-C0A4-4619-9098-027032D0038D}" srcOrd="1"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3EA4B0E7-3925-45EA-9746-F9D13BB278ED}" srcId="{7A22B761-0B28-4A3D-8617-902603212F4F}" destId="{64300844-45B9-47B7-BE5D-029288657376}" srcOrd="0" destOrd="0" parTransId="{C36A0215-5D6D-4D8F-A1D5-060799301FE4}" sibTransId="{9563FCDE-A47E-4728-A7CD-DE0601287637}"/>
    <dgm:cxn modelId="{F6B45ADC-425A-4242-A5E9-D28AEC3F9B93}" type="presOf" srcId="{EDB42703-B83A-4794-9521-E964E1FACBC0}" destId="{E3B9CC4E-B289-45D2-8E8D-5A5CAE1614BE}" srcOrd="0" destOrd="0" presId="urn:microsoft.com/office/officeart/2005/8/layout/radial5"/>
    <dgm:cxn modelId="{C2AF6DFF-FB45-E74E-BDEE-D7E00C4C9741}" type="presParOf" srcId="{B48F9EDF-BEE9-45B1-A774-20C0F452687D}" destId="{A18BD2AC-1DAF-4C0D-878E-6FAF13AD5416}" srcOrd="0" destOrd="0" presId="urn:microsoft.com/office/officeart/2005/8/layout/radial5"/>
    <dgm:cxn modelId="{AACFB0A3-8F0E-D447-8B51-EABC8E91E71A}" type="presParOf" srcId="{B48F9EDF-BEE9-45B1-A774-20C0F452687D}" destId="{DF6CD740-0B72-4EF5-87A9-9067A199471F}" srcOrd="1" destOrd="0" presId="urn:microsoft.com/office/officeart/2005/8/layout/radial5"/>
    <dgm:cxn modelId="{2F2FEA12-F3F3-2348-BDAA-5B5E1CEFD4C7}" type="presParOf" srcId="{DF6CD740-0B72-4EF5-87A9-9067A199471F}" destId="{4C5A628C-DAC4-42A4-94CB-319C507621E6}" srcOrd="0" destOrd="0" presId="urn:microsoft.com/office/officeart/2005/8/layout/radial5"/>
    <dgm:cxn modelId="{0840224F-7A50-1543-9E8C-895D2CDD3AB7}" type="presParOf" srcId="{B48F9EDF-BEE9-45B1-A774-20C0F452687D}" destId="{456C5250-D558-4F2C-89A4-BE2586DD6F8B}" srcOrd="2" destOrd="0" presId="urn:microsoft.com/office/officeart/2005/8/layout/radial5"/>
    <dgm:cxn modelId="{0371237A-7A42-5F46-A5BA-E989D99C703E}" type="presParOf" srcId="{B48F9EDF-BEE9-45B1-A774-20C0F452687D}" destId="{B64A740A-0CF2-4AF6-967C-823BFD6C8C9B}" srcOrd="3" destOrd="0" presId="urn:microsoft.com/office/officeart/2005/8/layout/radial5"/>
    <dgm:cxn modelId="{D2F4F77E-B33A-1A4E-BB57-D4FD62F4281C}" type="presParOf" srcId="{B64A740A-0CF2-4AF6-967C-823BFD6C8C9B}" destId="{0491B216-38EC-4B0D-9A11-F64E45B9EEFD}" srcOrd="0" destOrd="0" presId="urn:microsoft.com/office/officeart/2005/8/layout/radial5"/>
    <dgm:cxn modelId="{F00DD844-76B5-FA4A-8630-9E8130813B8E}" type="presParOf" srcId="{B48F9EDF-BEE9-45B1-A774-20C0F452687D}" destId="{A352E85C-0B09-47E6-9092-CDB78B8C46E7}" srcOrd="4" destOrd="0" presId="urn:microsoft.com/office/officeart/2005/8/layout/radial5"/>
    <dgm:cxn modelId="{80CE44C0-3108-A84B-AF65-C2192D3BD545}" type="presParOf" srcId="{B48F9EDF-BEE9-45B1-A774-20C0F452687D}" destId="{3E6C5A5E-0CE7-4DD8-A7B7-858141A2AFFD}" srcOrd="5" destOrd="0" presId="urn:microsoft.com/office/officeart/2005/8/layout/radial5"/>
    <dgm:cxn modelId="{371AFEAD-691C-A34A-B1E0-12DC0E2D040A}" type="presParOf" srcId="{3E6C5A5E-0CE7-4DD8-A7B7-858141A2AFFD}" destId="{70632132-F04B-4AE9-B8B0-6DB588EAB060}" srcOrd="0" destOrd="0" presId="urn:microsoft.com/office/officeart/2005/8/layout/radial5"/>
    <dgm:cxn modelId="{B449D7E5-C186-5D40-A9DF-4DB80146EF29}" type="presParOf" srcId="{B48F9EDF-BEE9-45B1-A774-20C0F452687D}" destId="{64909A40-281C-4012-A290-11E105503859}" srcOrd="6" destOrd="0" presId="urn:microsoft.com/office/officeart/2005/8/layout/radial5"/>
    <dgm:cxn modelId="{BA423A98-355D-CF45-AC83-6A472BAD231E}" type="presParOf" srcId="{B48F9EDF-BEE9-45B1-A774-20C0F452687D}" destId="{21E06869-D0ED-4F86-B83D-56936213F1DB}" srcOrd="7" destOrd="0" presId="urn:microsoft.com/office/officeart/2005/8/layout/radial5"/>
    <dgm:cxn modelId="{15424FEE-4F19-994E-BF67-6E154B58D94B}" type="presParOf" srcId="{21E06869-D0ED-4F86-B83D-56936213F1DB}" destId="{A1EDBFD4-C0A4-4619-9098-027032D0038D}" srcOrd="0" destOrd="0" presId="urn:microsoft.com/office/officeart/2005/8/layout/radial5"/>
    <dgm:cxn modelId="{CCB740B5-63AB-0841-876C-BED28D58C326}" type="presParOf" srcId="{B48F9EDF-BEE9-45B1-A774-20C0F452687D}" destId="{E3B9CC4E-B289-45D2-8E8D-5A5CAE1614BE}" srcOrd="8" destOrd="0" presId="urn:microsoft.com/office/officeart/2005/8/layout/radial5"/>
    <dgm:cxn modelId="{811CAE91-0AE0-2348-8A13-855585B77D9B}" type="presParOf" srcId="{B48F9EDF-BEE9-45B1-A774-20C0F452687D}" destId="{C05010F8-9818-4F8B-9B04-617C92E895A4}" srcOrd="9" destOrd="0" presId="urn:microsoft.com/office/officeart/2005/8/layout/radial5"/>
    <dgm:cxn modelId="{4AE30721-D46D-8F42-BFEA-8759C826BB47}" type="presParOf" srcId="{C05010F8-9818-4F8B-9B04-617C92E895A4}" destId="{732EBD56-AE03-4017-A3B7-B78030B1E1CF}" srcOrd="0" destOrd="0" presId="urn:microsoft.com/office/officeart/2005/8/layout/radial5"/>
    <dgm:cxn modelId="{56CAC22C-5AEF-414D-AE24-14065C4C2C6A}" type="presParOf" srcId="{B48F9EDF-BEE9-45B1-A774-20C0F452687D}" destId="{9C675751-0D64-417B-8F0C-57B1CD04880F}"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GUI</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App</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Sensorwert</a:t>
          </a:r>
        </a:p>
        <a:p>
          <a:r>
            <a:rPr lang="de-DE" dirty="0" err="1" smtClean="0"/>
            <a:t>mapping</a:t>
          </a:r>
          <a:endParaRPr lang="de-DE" dirty="0"/>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Hardware</a:t>
          </a:r>
        </a:p>
        <a:p>
          <a:r>
            <a:rPr lang="de-DE" dirty="0" err="1" smtClean="0"/>
            <a:t>schnittstelle</a:t>
          </a:r>
          <a:endParaRPr lang="de-DE" dirty="0"/>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Ereignis</a:t>
          </a:r>
        </a:p>
        <a:p>
          <a:r>
            <a:rPr lang="de-DE" dirty="0" err="1" smtClean="0"/>
            <a:t>steuerung</a:t>
          </a:r>
          <a:endParaRPr lang="de-DE" dirty="0"/>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Bluetooth</a:t>
          </a:r>
        </a:p>
        <a:p>
          <a:r>
            <a:rPr lang="de-DE" dirty="0" err="1" smtClean="0"/>
            <a:t>schnittstelle</a:t>
          </a:r>
          <a:endParaRPr lang="de-DE" dirty="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5"/>
      <dgm:spPr/>
      <dgm:t>
        <a:bodyPr/>
        <a:lstStyle/>
        <a:p>
          <a:endParaRPr lang="en-US"/>
        </a:p>
      </dgm:t>
    </dgm:pt>
    <dgm:pt modelId="{4C5A628C-DAC4-42A4-94CB-319C507621E6}" type="pres">
      <dgm:prSet presAssocID="{74BF0AD8-8450-4BDC-B693-806C01CAE05C}" presName="connectorText" presStyleLbl="sibTrans2D1" presStyleIdx="0" presStyleCnt="5"/>
      <dgm:spPr/>
      <dgm:t>
        <a:bodyPr/>
        <a:lstStyle/>
        <a:p>
          <a:endParaRPr lang="en-US"/>
        </a:p>
      </dgm:t>
    </dgm:pt>
    <dgm:pt modelId="{456C5250-D558-4F2C-89A4-BE2586DD6F8B}" type="pres">
      <dgm:prSet presAssocID="{7716D2D7-AE11-4024-8BA5-BEC8373344D7}" presName="node" presStyleLbl="node1" presStyleIdx="0" presStyleCnt="5">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5"/>
      <dgm:spPr/>
      <dgm:t>
        <a:bodyPr/>
        <a:lstStyle/>
        <a:p>
          <a:endParaRPr lang="en-US"/>
        </a:p>
      </dgm:t>
    </dgm:pt>
    <dgm:pt modelId="{0491B216-38EC-4B0D-9A11-F64E45B9EEFD}" type="pres">
      <dgm:prSet presAssocID="{E50110B5-4652-473D-84B3-75BCE8596F7B}" presName="connectorText" presStyleLbl="sibTrans2D1" presStyleIdx="1" presStyleCnt="5"/>
      <dgm:spPr/>
      <dgm:t>
        <a:bodyPr/>
        <a:lstStyle/>
        <a:p>
          <a:endParaRPr lang="en-US"/>
        </a:p>
      </dgm:t>
    </dgm:pt>
    <dgm:pt modelId="{A352E85C-0B09-47E6-9092-CDB78B8C46E7}" type="pres">
      <dgm:prSet presAssocID="{70409739-4290-4ADE-91B8-5FB68AFE6F81}" presName="node" presStyleLbl="node1" presStyleIdx="1" presStyleCnt="5">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5"/>
      <dgm:spPr/>
      <dgm:t>
        <a:bodyPr/>
        <a:lstStyle/>
        <a:p>
          <a:endParaRPr lang="en-US"/>
        </a:p>
      </dgm:t>
    </dgm:pt>
    <dgm:pt modelId="{70632132-F04B-4AE9-B8B0-6DB588EAB060}" type="pres">
      <dgm:prSet presAssocID="{2B4B9154-9539-4EC0-B8DA-D49E34B4B1D3}" presName="connectorText" presStyleLbl="sibTrans2D1" presStyleIdx="2" presStyleCnt="5"/>
      <dgm:spPr/>
      <dgm:t>
        <a:bodyPr/>
        <a:lstStyle/>
        <a:p>
          <a:endParaRPr lang="en-US"/>
        </a:p>
      </dgm:t>
    </dgm:pt>
    <dgm:pt modelId="{64909A40-281C-4012-A290-11E105503859}" type="pres">
      <dgm:prSet presAssocID="{A922D5F4-4F67-43F5-8D5B-CE3A4FDA056E}" presName="node" presStyleLbl="node1" presStyleIdx="2" presStyleCnt="5">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5"/>
      <dgm:spPr/>
      <dgm:t>
        <a:bodyPr/>
        <a:lstStyle/>
        <a:p>
          <a:endParaRPr lang="en-US"/>
        </a:p>
      </dgm:t>
    </dgm:pt>
    <dgm:pt modelId="{A1EDBFD4-C0A4-4619-9098-027032D0038D}" type="pres">
      <dgm:prSet presAssocID="{A39D52ED-2C6F-4C6F-A72E-A038764FB536}" presName="connectorText" presStyleLbl="sibTrans2D1" presStyleIdx="3" presStyleCnt="5"/>
      <dgm:spPr/>
      <dgm:t>
        <a:bodyPr/>
        <a:lstStyle/>
        <a:p>
          <a:endParaRPr lang="en-US"/>
        </a:p>
      </dgm:t>
    </dgm:pt>
    <dgm:pt modelId="{E3B9CC4E-B289-45D2-8E8D-5A5CAE1614BE}" type="pres">
      <dgm:prSet presAssocID="{EDB42703-B83A-4794-9521-E964E1FACBC0}" presName="node" presStyleLbl="node1" presStyleIdx="3" presStyleCnt="5">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5"/>
      <dgm:spPr/>
      <dgm:t>
        <a:bodyPr/>
        <a:lstStyle/>
        <a:p>
          <a:endParaRPr lang="en-US"/>
        </a:p>
      </dgm:t>
    </dgm:pt>
    <dgm:pt modelId="{732EBD56-AE03-4017-A3B7-B78030B1E1CF}" type="pres">
      <dgm:prSet presAssocID="{CC1D2F84-78D5-43C8-A13B-1D8019E6EDB6}" presName="connectorText" presStyleLbl="sibTrans2D1" presStyleIdx="4" presStyleCnt="5"/>
      <dgm:spPr/>
      <dgm:t>
        <a:bodyPr/>
        <a:lstStyle/>
        <a:p>
          <a:endParaRPr lang="en-US"/>
        </a:p>
      </dgm:t>
    </dgm:pt>
    <dgm:pt modelId="{9C675751-0D64-417B-8F0C-57B1CD04880F}" type="pres">
      <dgm:prSet presAssocID="{C3E4261E-2688-4872-B706-CE0713E77E84}" presName="node" presStyleLbl="node1" presStyleIdx="4" presStyleCnt="5">
        <dgm:presLayoutVars>
          <dgm:bulletEnabled val="1"/>
        </dgm:presLayoutVars>
      </dgm:prSet>
      <dgm:spPr/>
      <dgm:t>
        <a:bodyPr/>
        <a:lstStyle/>
        <a:p>
          <a:endParaRPr lang="de-DE"/>
        </a:p>
      </dgm:t>
    </dgm:pt>
  </dgm:ptLst>
  <dgm:cxnLst>
    <dgm:cxn modelId="{EC51C6F2-B4F2-474A-8897-B7B2BCE25A23}" type="presOf" srcId="{E50110B5-4652-473D-84B3-75BCE8596F7B}" destId="{0491B216-38EC-4B0D-9A11-F64E45B9EEFD}" srcOrd="1" destOrd="0" presId="urn:microsoft.com/office/officeart/2005/8/layout/radial5"/>
    <dgm:cxn modelId="{7C4C6170-4F41-4E49-8186-323966C7507A}" type="presOf" srcId="{2B4B9154-9539-4EC0-B8DA-D49E34B4B1D3}" destId="{3E6C5A5E-0CE7-4DD8-A7B7-858141A2AFFD}" srcOrd="0" destOrd="0" presId="urn:microsoft.com/office/officeart/2005/8/layout/radial5"/>
    <dgm:cxn modelId="{34B175F9-1A9F-FD4A-8AE0-E10CFE441CD4}" type="presOf" srcId="{7A22B761-0B28-4A3D-8617-902603212F4F}" destId="{B48F9EDF-BEE9-45B1-A774-20C0F452687D}"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848A592F-D1D1-BB46-A832-E9491CAED701}" type="presOf" srcId="{C3E4261E-2688-4872-B706-CE0713E77E84}" destId="{9C675751-0D64-417B-8F0C-57B1CD04880F}" srcOrd="0" destOrd="0" presId="urn:microsoft.com/office/officeart/2005/8/layout/radial5"/>
    <dgm:cxn modelId="{61A346E8-D7E4-F14B-B600-DDC44C98D9DB}" type="presOf" srcId="{70409739-4290-4ADE-91B8-5FB68AFE6F81}" destId="{A352E85C-0B09-47E6-9092-CDB78B8C46E7}" srcOrd="0"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BE2CBC64-B1FD-FC4C-852C-992CD831F0F0}" type="presOf" srcId="{CC1D2F84-78D5-43C8-A13B-1D8019E6EDB6}" destId="{732EBD56-AE03-4017-A3B7-B78030B1E1CF}" srcOrd="1" destOrd="0" presId="urn:microsoft.com/office/officeart/2005/8/layout/radial5"/>
    <dgm:cxn modelId="{01609CFC-6200-354E-8B32-E041E71EBCD4}" type="presOf" srcId="{2B4B9154-9539-4EC0-B8DA-D49E34B4B1D3}" destId="{70632132-F04B-4AE9-B8B0-6DB588EAB060}" srcOrd="1" destOrd="0" presId="urn:microsoft.com/office/officeart/2005/8/layout/radial5"/>
    <dgm:cxn modelId="{9CC9299A-01FF-5646-BF31-16D28B225C71}" type="presOf" srcId="{CC1D2F84-78D5-43C8-A13B-1D8019E6EDB6}" destId="{C05010F8-9818-4F8B-9B04-617C92E895A4}" srcOrd="0" destOrd="0" presId="urn:microsoft.com/office/officeart/2005/8/layout/radial5"/>
    <dgm:cxn modelId="{05D7A178-2503-4DA7-A215-D3CECD87F98D}" srcId="{64300844-45B9-47B7-BE5D-029288657376}" destId="{7716D2D7-AE11-4024-8BA5-BEC8373344D7}" srcOrd="0" destOrd="0" parTransId="{74BF0AD8-8450-4BDC-B693-806C01CAE05C}" sibTransId="{114D12FA-6446-42B1-83FA-32B180B57429}"/>
    <dgm:cxn modelId="{BBB19C2A-20D3-8745-9810-E8156AC8E6B7}" type="presOf" srcId="{74BF0AD8-8450-4BDC-B693-806C01CAE05C}" destId="{4C5A628C-DAC4-42A4-94CB-319C507621E6}" srcOrd="1" destOrd="0" presId="urn:microsoft.com/office/officeart/2005/8/layout/radial5"/>
    <dgm:cxn modelId="{A44D91C2-EEDF-074E-A50F-8FB913353106}" type="presOf" srcId="{E50110B5-4652-473D-84B3-75BCE8596F7B}" destId="{B64A740A-0CF2-4AF6-967C-823BFD6C8C9B}" srcOrd="0" destOrd="0" presId="urn:microsoft.com/office/officeart/2005/8/layout/radial5"/>
    <dgm:cxn modelId="{4ACF49E5-E4BC-7142-A554-EF1CFF08CB3C}" type="presOf" srcId="{A39D52ED-2C6F-4C6F-A72E-A038764FB536}" destId="{A1EDBFD4-C0A4-4619-9098-027032D0038D}" srcOrd="1" destOrd="0" presId="urn:microsoft.com/office/officeart/2005/8/layout/radial5"/>
    <dgm:cxn modelId="{142E1CE7-8C5F-B645-AE29-16B309C0E3D7}" type="presOf" srcId="{EDB42703-B83A-4794-9521-E964E1FACBC0}" destId="{E3B9CC4E-B289-45D2-8E8D-5A5CAE1614BE}" srcOrd="0" destOrd="0" presId="urn:microsoft.com/office/officeart/2005/8/layout/radial5"/>
    <dgm:cxn modelId="{29C0AC93-8F68-3E4F-B530-D0B1298078DF}" type="presOf" srcId="{64300844-45B9-47B7-BE5D-029288657376}" destId="{A18BD2AC-1DAF-4C0D-878E-6FAF13AD5416}" srcOrd="0" destOrd="0" presId="urn:microsoft.com/office/officeart/2005/8/layout/radial5"/>
    <dgm:cxn modelId="{C8EBADAF-E03A-3F45-8256-7E45E8D1716C}" type="presOf" srcId="{7716D2D7-AE11-4024-8BA5-BEC8373344D7}" destId="{456C5250-D558-4F2C-89A4-BE2586DD6F8B}"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053ABC5C-0BA4-EB42-A685-7BD40B45FA40}" type="presOf" srcId="{A39D52ED-2C6F-4C6F-A72E-A038764FB536}" destId="{21E06869-D0ED-4F86-B83D-56936213F1DB}" srcOrd="0" destOrd="0" presId="urn:microsoft.com/office/officeart/2005/8/layout/radial5"/>
    <dgm:cxn modelId="{3AA10DE3-580C-694B-B939-77D80EE12AFB}" type="presOf" srcId="{A922D5F4-4F67-43F5-8D5B-CE3A4FDA056E}" destId="{64909A40-281C-4012-A290-11E105503859}" srcOrd="0"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729DE2D7-23A9-2343-B8FE-371074D290CD}" type="presOf" srcId="{74BF0AD8-8450-4BDC-B693-806C01CAE05C}" destId="{DF6CD740-0B72-4EF5-87A9-9067A199471F}" srcOrd="0"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C083B7D3-38C5-DD4C-B5C3-17236736E1E9}" type="presParOf" srcId="{B48F9EDF-BEE9-45B1-A774-20C0F452687D}" destId="{A18BD2AC-1DAF-4C0D-878E-6FAF13AD5416}" srcOrd="0" destOrd="0" presId="urn:microsoft.com/office/officeart/2005/8/layout/radial5"/>
    <dgm:cxn modelId="{B056819E-A469-FD4B-A70D-499D95940B6E}" type="presParOf" srcId="{B48F9EDF-BEE9-45B1-A774-20C0F452687D}" destId="{DF6CD740-0B72-4EF5-87A9-9067A199471F}" srcOrd="1" destOrd="0" presId="urn:microsoft.com/office/officeart/2005/8/layout/radial5"/>
    <dgm:cxn modelId="{A1AC7CDE-EA28-744E-81E9-54388E7037FA}" type="presParOf" srcId="{DF6CD740-0B72-4EF5-87A9-9067A199471F}" destId="{4C5A628C-DAC4-42A4-94CB-319C507621E6}" srcOrd="0" destOrd="0" presId="urn:microsoft.com/office/officeart/2005/8/layout/radial5"/>
    <dgm:cxn modelId="{FC5E7000-0EB7-6A43-B947-FEABA7DB296E}" type="presParOf" srcId="{B48F9EDF-BEE9-45B1-A774-20C0F452687D}" destId="{456C5250-D558-4F2C-89A4-BE2586DD6F8B}" srcOrd="2" destOrd="0" presId="urn:microsoft.com/office/officeart/2005/8/layout/radial5"/>
    <dgm:cxn modelId="{02B91D9E-4ABA-E043-A6DA-3767B5E526FA}" type="presParOf" srcId="{B48F9EDF-BEE9-45B1-A774-20C0F452687D}" destId="{B64A740A-0CF2-4AF6-967C-823BFD6C8C9B}" srcOrd="3" destOrd="0" presId="urn:microsoft.com/office/officeart/2005/8/layout/radial5"/>
    <dgm:cxn modelId="{C660AED1-3319-7C4A-A8E0-F620D757E18A}" type="presParOf" srcId="{B64A740A-0CF2-4AF6-967C-823BFD6C8C9B}" destId="{0491B216-38EC-4B0D-9A11-F64E45B9EEFD}" srcOrd="0" destOrd="0" presId="urn:microsoft.com/office/officeart/2005/8/layout/radial5"/>
    <dgm:cxn modelId="{27FC9EBD-1CD2-5640-9AA9-C06B6E854810}" type="presParOf" srcId="{B48F9EDF-BEE9-45B1-A774-20C0F452687D}" destId="{A352E85C-0B09-47E6-9092-CDB78B8C46E7}" srcOrd="4" destOrd="0" presId="urn:microsoft.com/office/officeart/2005/8/layout/radial5"/>
    <dgm:cxn modelId="{6A9D9FAD-2553-4745-B842-3AFAA85DC0C5}" type="presParOf" srcId="{B48F9EDF-BEE9-45B1-A774-20C0F452687D}" destId="{3E6C5A5E-0CE7-4DD8-A7B7-858141A2AFFD}" srcOrd="5" destOrd="0" presId="urn:microsoft.com/office/officeart/2005/8/layout/radial5"/>
    <dgm:cxn modelId="{3F87BFA9-010F-7C49-9365-43CE67BE6219}" type="presParOf" srcId="{3E6C5A5E-0CE7-4DD8-A7B7-858141A2AFFD}" destId="{70632132-F04B-4AE9-B8B0-6DB588EAB060}" srcOrd="0" destOrd="0" presId="urn:microsoft.com/office/officeart/2005/8/layout/radial5"/>
    <dgm:cxn modelId="{93075041-7005-874B-A438-34DEF4F5569F}" type="presParOf" srcId="{B48F9EDF-BEE9-45B1-A774-20C0F452687D}" destId="{64909A40-281C-4012-A290-11E105503859}" srcOrd="6" destOrd="0" presId="urn:microsoft.com/office/officeart/2005/8/layout/radial5"/>
    <dgm:cxn modelId="{43E8AC2F-ACE9-4841-8405-43E0D79740DA}" type="presParOf" srcId="{B48F9EDF-BEE9-45B1-A774-20C0F452687D}" destId="{21E06869-D0ED-4F86-B83D-56936213F1DB}" srcOrd="7" destOrd="0" presId="urn:microsoft.com/office/officeart/2005/8/layout/radial5"/>
    <dgm:cxn modelId="{EE957AEE-24E0-8A4E-8A3E-A3D9FE54884C}" type="presParOf" srcId="{21E06869-D0ED-4F86-B83D-56936213F1DB}" destId="{A1EDBFD4-C0A4-4619-9098-027032D0038D}" srcOrd="0" destOrd="0" presId="urn:microsoft.com/office/officeart/2005/8/layout/radial5"/>
    <dgm:cxn modelId="{BBDDA612-50C6-1442-B5BF-10BC00342A9E}" type="presParOf" srcId="{B48F9EDF-BEE9-45B1-A774-20C0F452687D}" destId="{E3B9CC4E-B289-45D2-8E8D-5A5CAE1614BE}" srcOrd="8" destOrd="0" presId="urn:microsoft.com/office/officeart/2005/8/layout/radial5"/>
    <dgm:cxn modelId="{62BE9F5C-429F-C244-BE8D-18E4CA555E30}" type="presParOf" srcId="{B48F9EDF-BEE9-45B1-A774-20C0F452687D}" destId="{C05010F8-9818-4F8B-9B04-617C92E895A4}" srcOrd="9" destOrd="0" presId="urn:microsoft.com/office/officeart/2005/8/layout/radial5"/>
    <dgm:cxn modelId="{BBC716B2-74DB-A545-8761-3891D49C81CE}" type="presParOf" srcId="{C05010F8-9818-4F8B-9B04-617C92E895A4}" destId="{732EBD56-AE03-4017-A3B7-B78030B1E1CF}" srcOrd="0" destOrd="0" presId="urn:microsoft.com/office/officeart/2005/8/layout/radial5"/>
    <dgm:cxn modelId="{D90BC06E-5F8E-CE44-9ED3-EB2FAE2625DB}" type="presParOf" srcId="{B48F9EDF-BEE9-45B1-A774-20C0F452687D}" destId="{9C675751-0D64-417B-8F0C-57B1CD04880F}"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Frontscreen</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GUI</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Geschwindigkeit</a:t>
          </a:r>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Buttondesign</a:t>
          </a:r>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Ladezustand</a:t>
          </a:r>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Reifendruck</a:t>
          </a:r>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540EAC52-B607-419F-836D-7E3B98986527}">
      <dgm:prSet/>
      <dgm:spPr/>
      <dgm:t>
        <a:bodyPr/>
        <a:lstStyle/>
        <a:p>
          <a:r>
            <a:rPr lang="de-DE" dirty="0" err="1" smtClean="0"/>
            <a:t>Connectstatus</a:t>
          </a:r>
          <a:endParaRPr lang="de-DE" dirty="0"/>
        </a:p>
      </dgm:t>
    </dgm:pt>
    <dgm:pt modelId="{9E8F232B-5A28-4740-A709-35361BECEF0D}" type="parTrans" cxnId="{5E31E3DE-3487-4098-A24A-311821DAFEE6}">
      <dgm:prSet/>
      <dgm:spPr/>
      <dgm:t>
        <a:bodyPr/>
        <a:lstStyle/>
        <a:p>
          <a:endParaRPr lang="de-DE"/>
        </a:p>
      </dgm:t>
    </dgm:pt>
    <dgm:pt modelId="{FB9A4BD5-6331-4E30-B1C0-E01D926D5631}" type="sibTrans" cxnId="{5E31E3DE-3487-4098-A24A-311821DAFEE6}">
      <dgm:prSet/>
      <dgm:spPr/>
    </dgm:pt>
    <dgm:pt modelId="{9A0E5338-AC0D-4DF0-91FC-395303EF3D57}">
      <dgm:prSet/>
      <dgm:spPr/>
      <dgm:t>
        <a:bodyPr/>
        <a:lstStyle/>
        <a:p>
          <a:r>
            <a:rPr lang="de-DE" dirty="0" smtClean="0"/>
            <a:t>Personalisierung</a:t>
          </a:r>
          <a:endParaRPr lang="de-DE" dirty="0"/>
        </a:p>
      </dgm:t>
    </dgm:pt>
    <dgm:pt modelId="{6EDDDE04-4E3F-4A32-AB61-99CD35BB7B6E}" type="parTrans" cxnId="{B5985EB4-002B-4FC9-B4A9-E2432799499E}">
      <dgm:prSet/>
      <dgm:spPr/>
      <dgm:t>
        <a:bodyPr/>
        <a:lstStyle/>
        <a:p>
          <a:endParaRPr lang="de-DE"/>
        </a:p>
      </dgm:t>
    </dgm:pt>
    <dgm:pt modelId="{F119F573-8FD8-4D8C-AB40-5C86A87BE318}" type="sibTrans" cxnId="{B5985EB4-002B-4FC9-B4A9-E2432799499E}">
      <dgm:prSet/>
      <dgm:spPr/>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7"/>
      <dgm:spPr/>
      <dgm:t>
        <a:bodyPr/>
        <a:lstStyle/>
        <a:p>
          <a:endParaRPr lang="en-US"/>
        </a:p>
      </dgm:t>
    </dgm:pt>
    <dgm:pt modelId="{4C5A628C-DAC4-42A4-94CB-319C507621E6}" type="pres">
      <dgm:prSet presAssocID="{74BF0AD8-8450-4BDC-B693-806C01CAE05C}" presName="connectorText" presStyleLbl="sibTrans2D1" presStyleIdx="0" presStyleCnt="7"/>
      <dgm:spPr/>
      <dgm:t>
        <a:bodyPr/>
        <a:lstStyle/>
        <a:p>
          <a:endParaRPr lang="en-US"/>
        </a:p>
      </dgm:t>
    </dgm:pt>
    <dgm:pt modelId="{456C5250-D558-4F2C-89A4-BE2586DD6F8B}" type="pres">
      <dgm:prSet presAssocID="{7716D2D7-AE11-4024-8BA5-BEC8373344D7}" presName="node" presStyleLbl="node1" presStyleIdx="0" presStyleCnt="7">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7"/>
      <dgm:spPr/>
      <dgm:t>
        <a:bodyPr/>
        <a:lstStyle/>
        <a:p>
          <a:endParaRPr lang="en-US"/>
        </a:p>
      </dgm:t>
    </dgm:pt>
    <dgm:pt modelId="{0491B216-38EC-4B0D-9A11-F64E45B9EEFD}" type="pres">
      <dgm:prSet presAssocID="{E50110B5-4652-473D-84B3-75BCE8596F7B}" presName="connectorText" presStyleLbl="sibTrans2D1" presStyleIdx="1" presStyleCnt="7"/>
      <dgm:spPr/>
      <dgm:t>
        <a:bodyPr/>
        <a:lstStyle/>
        <a:p>
          <a:endParaRPr lang="en-US"/>
        </a:p>
      </dgm:t>
    </dgm:pt>
    <dgm:pt modelId="{A352E85C-0B09-47E6-9092-CDB78B8C46E7}" type="pres">
      <dgm:prSet presAssocID="{70409739-4290-4ADE-91B8-5FB68AFE6F81}" presName="node" presStyleLbl="node1" presStyleIdx="1" presStyleCnt="7">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7"/>
      <dgm:spPr/>
      <dgm:t>
        <a:bodyPr/>
        <a:lstStyle/>
        <a:p>
          <a:endParaRPr lang="en-US"/>
        </a:p>
      </dgm:t>
    </dgm:pt>
    <dgm:pt modelId="{70632132-F04B-4AE9-B8B0-6DB588EAB060}" type="pres">
      <dgm:prSet presAssocID="{2B4B9154-9539-4EC0-B8DA-D49E34B4B1D3}" presName="connectorText" presStyleLbl="sibTrans2D1" presStyleIdx="2" presStyleCnt="7"/>
      <dgm:spPr/>
      <dgm:t>
        <a:bodyPr/>
        <a:lstStyle/>
        <a:p>
          <a:endParaRPr lang="en-US"/>
        </a:p>
      </dgm:t>
    </dgm:pt>
    <dgm:pt modelId="{64909A40-281C-4012-A290-11E105503859}" type="pres">
      <dgm:prSet presAssocID="{A922D5F4-4F67-43F5-8D5B-CE3A4FDA056E}" presName="node" presStyleLbl="node1" presStyleIdx="2" presStyleCnt="7">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7"/>
      <dgm:spPr/>
      <dgm:t>
        <a:bodyPr/>
        <a:lstStyle/>
        <a:p>
          <a:endParaRPr lang="en-US"/>
        </a:p>
      </dgm:t>
    </dgm:pt>
    <dgm:pt modelId="{A1EDBFD4-C0A4-4619-9098-027032D0038D}" type="pres">
      <dgm:prSet presAssocID="{A39D52ED-2C6F-4C6F-A72E-A038764FB536}" presName="connectorText" presStyleLbl="sibTrans2D1" presStyleIdx="3" presStyleCnt="7"/>
      <dgm:spPr/>
      <dgm:t>
        <a:bodyPr/>
        <a:lstStyle/>
        <a:p>
          <a:endParaRPr lang="en-US"/>
        </a:p>
      </dgm:t>
    </dgm:pt>
    <dgm:pt modelId="{E3B9CC4E-B289-45D2-8E8D-5A5CAE1614BE}" type="pres">
      <dgm:prSet presAssocID="{EDB42703-B83A-4794-9521-E964E1FACBC0}" presName="node" presStyleLbl="node1" presStyleIdx="3" presStyleCnt="7">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7"/>
      <dgm:spPr/>
      <dgm:t>
        <a:bodyPr/>
        <a:lstStyle/>
        <a:p>
          <a:endParaRPr lang="en-US"/>
        </a:p>
      </dgm:t>
    </dgm:pt>
    <dgm:pt modelId="{732EBD56-AE03-4017-A3B7-B78030B1E1CF}" type="pres">
      <dgm:prSet presAssocID="{CC1D2F84-78D5-43C8-A13B-1D8019E6EDB6}" presName="connectorText" presStyleLbl="sibTrans2D1" presStyleIdx="4" presStyleCnt="7"/>
      <dgm:spPr/>
      <dgm:t>
        <a:bodyPr/>
        <a:lstStyle/>
        <a:p>
          <a:endParaRPr lang="en-US"/>
        </a:p>
      </dgm:t>
    </dgm:pt>
    <dgm:pt modelId="{9C675751-0D64-417B-8F0C-57B1CD04880F}" type="pres">
      <dgm:prSet presAssocID="{C3E4261E-2688-4872-B706-CE0713E77E84}" presName="node" presStyleLbl="node1" presStyleIdx="4" presStyleCnt="7" custRadScaleRad="103328" custRadScaleInc="-8241">
        <dgm:presLayoutVars>
          <dgm:bulletEnabled val="1"/>
        </dgm:presLayoutVars>
      </dgm:prSet>
      <dgm:spPr/>
      <dgm:t>
        <a:bodyPr/>
        <a:lstStyle/>
        <a:p>
          <a:endParaRPr lang="de-DE"/>
        </a:p>
      </dgm:t>
    </dgm:pt>
    <dgm:pt modelId="{BE7267F4-1325-4D52-8C6A-DA46A1941A38}" type="pres">
      <dgm:prSet presAssocID="{9E8F232B-5A28-4740-A709-35361BECEF0D}" presName="parTrans" presStyleLbl="sibTrans2D1" presStyleIdx="5" presStyleCnt="7"/>
      <dgm:spPr/>
      <dgm:t>
        <a:bodyPr/>
        <a:lstStyle/>
        <a:p>
          <a:endParaRPr lang="en-US"/>
        </a:p>
      </dgm:t>
    </dgm:pt>
    <dgm:pt modelId="{790A0F09-AC5C-4E69-8AA8-D454AE9189B6}" type="pres">
      <dgm:prSet presAssocID="{9E8F232B-5A28-4740-A709-35361BECEF0D}" presName="connectorText" presStyleLbl="sibTrans2D1" presStyleIdx="5" presStyleCnt="7"/>
      <dgm:spPr/>
      <dgm:t>
        <a:bodyPr/>
        <a:lstStyle/>
        <a:p>
          <a:endParaRPr lang="en-US"/>
        </a:p>
      </dgm:t>
    </dgm:pt>
    <dgm:pt modelId="{8BF97886-FC98-4EE8-A27C-6EF0B5966A81}" type="pres">
      <dgm:prSet presAssocID="{540EAC52-B607-419F-836D-7E3B98986527}" presName="node" presStyleLbl="node1" presStyleIdx="5" presStyleCnt="7">
        <dgm:presLayoutVars>
          <dgm:bulletEnabled val="1"/>
        </dgm:presLayoutVars>
      </dgm:prSet>
      <dgm:spPr/>
      <dgm:t>
        <a:bodyPr/>
        <a:lstStyle/>
        <a:p>
          <a:endParaRPr lang="en-US"/>
        </a:p>
      </dgm:t>
    </dgm:pt>
    <dgm:pt modelId="{0A90D38B-F06D-40AB-9954-8113B94CD2AA}" type="pres">
      <dgm:prSet presAssocID="{6EDDDE04-4E3F-4A32-AB61-99CD35BB7B6E}" presName="parTrans" presStyleLbl="sibTrans2D1" presStyleIdx="6" presStyleCnt="7"/>
      <dgm:spPr/>
      <dgm:t>
        <a:bodyPr/>
        <a:lstStyle/>
        <a:p>
          <a:endParaRPr lang="en-US"/>
        </a:p>
      </dgm:t>
    </dgm:pt>
    <dgm:pt modelId="{12B4001D-2FF4-47D9-8D8B-648631922630}" type="pres">
      <dgm:prSet presAssocID="{6EDDDE04-4E3F-4A32-AB61-99CD35BB7B6E}" presName="connectorText" presStyleLbl="sibTrans2D1" presStyleIdx="6" presStyleCnt="7"/>
      <dgm:spPr/>
      <dgm:t>
        <a:bodyPr/>
        <a:lstStyle/>
        <a:p>
          <a:endParaRPr lang="en-US"/>
        </a:p>
      </dgm:t>
    </dgm:pt>
    <dgm:pt modelId="{382D73C6-3615-48D2-9A1F-A56DB7940281}" type="pres">
      <dgm:prSet presAssocID="{9A0E5338-AC0D-4DF0-91FC-395303EF3D57}" presName="node" presStyleLbl="node1" presStyleIdx="6" presStyleCnt="7">
        <dgm:presLayoutVars>
          <dgm:bulletEnabled val="1"/>
        </dgm:presLayoutVars>
      </dgm:prSet>
      <dgm:spPr/>
      <dgm:t>
        <a:bodyPr/>
        <a:lstStyle/>
        <a:p>
          <a:endParaRPr lang="en-US"/>
        </a:p>
      </dgm:t>
    </dgm:pt>
  </dgm:ptLst>
  <dgm:cxnLst>
    <dgm:cxn modelId="{BA6F3986-FAB4-E246-A72B-6D70D65785AE}" type="presOf" srcId="{74BF0AD8-8450-4BDC-B693-806C01CAE05C}" destId="{DF6CD740-0B72-4EF5-87A9-9067A199471F}" srcOrd="0" destOrd="0" presId="urn:microsoft.com/office/officeart/2005/8/layout/radial5"/>
    <dgm:cxn modelId="{5EDCF264-20A7-3543-9523-897607D71DC1}" type="presOf" srcId="{7716D2D7-AE11-4024-8BA5-BEC8373344D7}" destId="{456C5250-D558-4F2C-89A4-BE2586DD6F8B}"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0D66024A-A34F-814D-9FBF-1340CAF228BF}" type="presOf" srcId="{C3E4261E-2688-4872-B706-CE0713E77E84}" destId="{9C675751-0D64-417B-8F0C-57B1CD04880F}" srcOrd="0"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4180E007-51E7-2F4C-BEDE-A32BCD24DA37}" type="presOf" srcId="{A39D52ED-2C6F-4C6F-A72E-A038764FB536}" destId="{A1EDBFD4-C0A4-4619-9098-027032D0038D}" srcOrd="1" destOrd="0" presId="urn:microsoft.com/office/officeart/2005/8/layout/radial5"/>
    <dgm:cxn modelId="{B8223067-1192-D644-B122-0B48159C20BE}" type="presOf" srcId="{9A0E5338-AC0D-4DF0-91FC-395303EF3D57}" destId="{382D73C6-3615-48D2-9A1F-A56DB7940281}" srcOrd="0" destOrd="0" presId="urn:microsoft.com/office/officeart/2005/8/layout/radial5"/>
    <dgm:cxn modelId="{956E0423-99B6-754A-8277-7A3536A7458F}" type="presOf" srcId="{6EDDDE04-4E3F-4A32-AB61-99CD35BB7B6E}" destId="{0A90D38B-F06D-40AB-9954-8113B94CD2AA}" srcOrd="0"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A6636259-4504-FF40-AAC6-8CBEE0BDA06B}" type="presOf" srcId="{9E8F232B-5A28-4740-A709-35361BECEF0D}" destId="{790A0F09-AC5C-4E69-8AA8-D454AE9189B6}" srcOrd="1"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AB0D19D9-BEFE-0D4F-933E-8A444CDBF4A0}" type="presOf" srcId="{540EAC52-B607-419F-836D-7E3B98986527}" destId="{8BF97886-FC98-4EE8-A27C-6EF0B5966A81}" srcOrd="0" destOrd="0" presId="urn:microsoft.com/office/officeart/2005/8/layout/radial5"/>
    <dgm:cxn modelId="{B4FA6414-7C46-774D-8A2F-01837CA12A21}" type="presOf" srcId="{A922D5F4-4F67-43F5-8D5B-CE3A4FDA056E}" destId="{64909A40-281C-4012-A290-11E105503859}" srcOrd="0" destOrd="0" presId="urn:microsoft.com/office/officeart/2005/8/layout/radial5"/>
    <dgm:cxn modelId="{5E31E3DE-3487-4098-A24A-311821DAFEE6}" srcId="{64300844-45B9-47B7-BE5D-029288657376}" destId="{540EAC52-B607-419F-836D-7E3B98986527}" srcOrd="5" destOrd="0" parTransId="{9E8F232B-5A28-4740-A709-35361BECEF0D}" sibTransId="{FB9A4BD5-6331-4E30-B1C0-E01D926D5631}"/>
    <dgm:cxn modelId="{E48C4FF7-75CD-1448-9A03-A01EDC1929CD}" type="presOf" srcId="{74BF0AD8-8450-4BDC-B693-806C01CAE05C}" destId="{4C5A628C-DAC4-42A4-94CB-319C507621E6}" srcOrd="1" destOrd="0" presId="urn:microsoft.com/office/officeart/2005/8/layout/radial5"/>
    <dgm:cxn modelId="{FB697A0A-9E7E-1D45-9980-690CC677F0B0}" type="presOf" srcId="{CC1D2F84-78D5-43C8-A13B-1D8019E6EDB6}" destId="{732EBD56-AE03-4017-A3B7-B78030B1E1CF}" srcOrd="1" destOrd="0" presId="urn:microsoft.com/office/officeart/2005/8/layout/radial5"/>
    <dgm:cxn modelId="{4BCF53E6-D56A-4C43-A482-35253464706A}" type="presOf" srcId="{2B4B9154-9539-4EC0-B8DA-D49E34B4B1D3}" destId="{3E6C5A5E-0CE7-4DD8-A7B7-858141A2AFFD}"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C9852796-EABE-8D4C-93BE-20173A77EB36}" type="presOf" srcId="{9E8F232B-5A28-4740-A709-35361BECEF0D}" destId="{BE7267F4-1325-4D52-8C6A-DA46A1941A38}" srcOrd="0" destOrd="0" presId="urn:microsoft.com/office/officeart/2005/8/layout/radial5"/>
    <dgm:cxn modelId="{8CAB0EB3-73D1-0646-8534-EE1B12E60B06}" type="presOf" srcId="{E50110B5-4652-473D-84B3-75BCE8596F7B}" destId="{B64A740A-0CF2-4AF6-967C-823BFD6C8C9B}" srcOrd="0" destOrd="0" presId="urn:microsoft.com/office/officeart/2005/8/layout/radial5"/>
    <dgm:cxn modelId="{DC26F65C-93FB-AE47-8A32-A1F7D1E6B276}" type="presOf" srcId="{2B4B9154-9539-4EC0-B8DA-D49E34B4B1D3}" destId="{70632132-F04B-4AE9-B8B0-6DB588EAB060}" srcOrd="1" destOrd="0" presId="urn:microsoft.com/office/officeart/2005/8/layout/radial5"/>
    <dgm:cxn modelId="{94567A9C-ED3D-894C-BC53-FAE94B5F37E8}" type="presOf" srcId="{CC1D2F84-78D5-43C8-A13B-1D8019E6EDB6}" destId="{C05010F8-9818-4F8B-9B04-617C92E895A4}" srcOrd="0" destOrd="0" presId="urn:microsoft.com/office/officeart/2005/8/layout/radial5"/>
    <dgm:cxn modelId="{B5985EB4-002B-4FC9-B4A9-E2432799499E}" srcId="{64300844-45B9-47B7-BE5D-029288657376}" destId="{9A0E5338-AC0D-4DF0-91FC-395303EF3D57}" srcOrd="6" destOrd="0" parTransId="{6EDDDE04-4E3F-4A32-AB61-99CD35BB7B6E}" sibTransId="{F119F573-8FD8-4D8C-AB40-5C86A87BE318}"/>
    <dgm:cxn modelId="{613296FC-CFD1-AE48-A63C-05D400EDC8A0}" type="presOf" srcId="{64300844-45B9-47B7-BE5D-029288657376}" destId="{A18BD2AC-1DAF-4C0D-878E-6FAF13AD5416}" srcOrd="0" destOrd="0" presId="urn:microsoft.com/office/officeart/2005/8/layout/radial5"/>
    <dgm:cxn modelId="{3EE4F85C-4D21-7646-9DBA-56853264935A}" type="presOf" srcId="{E50110B5-4652-473D-84B3-75BCE8596F7B}" destId="{0491B216-38EC-4B0D-9A11-F64E45B9EEFD}" srcOrd="1" destOrd="0" presId="urn:microsoft.com/office/officeart/2005/8/layout/radial5"/>
    <dgm:cxn modelId="{E7FDFC3B-440B-FD49-9C1C-478295AA42F2}" type="presOf" srcId="{EDB42703-B83A-4794-9521-E964E1FACBC0}" destId="{E3B9CC4E-B289-45D2-8E8D-5A5CAE1614BE}" srcOrd="0" destOrd="0" presId="urn:microsoft.com/office/officeart/2005/8/layout/radial5"/>
    <dgm:cxn modelId="{3BFCAFD6-0825-B147-84A4-F64D48F0C485}" type="presOf" srcId="{7A22B761-0B28-4A3D-8617-902603212F4F}" destId="{B48F9EDF-BEE9-45B1-A774-20C0F452687D}" srcOrd="0" destOrd="0" presId="urn:microsoft.com/office/officeart/2005/8/layout/radial5"/>
    <dgm:cxn modelId="{5165DB80-FD35-7442-ACAF-0FC6393E8C4D}" type="presOf" srcId="{A39D52ED-2C6F-4C6F-A72E-A038764FB536}" destId="{21E06869-D0ED-4F86-B83D-56936213F1DB}" srcOrd="0" destOrd="0" presId="urn:microsoft.com/office/officeart/2005/8/layout/radial5"/>
    <dgm:cxn modelId="{B41990B9-B94C-174B-B279-4603E6B7F5FD}" type="presOf" srcId="{70409739-4290-4ADE-91B8-5FB68AFE6F81}" destId="{A352E85C-0B09-47E6-9092-CDB78B8C46E7}" srcOrd="0" destOrd="0" presId="urn:microsoft.com/office/officeart/2005/8/layout/radial5"/>
    <dgm:cxn modelId="{A1D47F27-503A-6F40-8B3D-601499ABA3BE}" type="presOf" srcId="{6EDDDE04-4E3F-4A32-AB61-99CD35BB7B6E}" destId="{12B4001D-2FF4-47D9-8D8B-648631922630}" srcOrd="1" destOrd="0" presId="urn:microsoft.com/office/officeart/2005/8/layout/radial5"/>
    <dgm:cxn modelId="{EF25B6DE-E2C0-AA42-8B7E-21F95CCE7F23}" type="presParOf" srcId="{B48F9EDF-BEE9-45B1-A774-20C0F452687D}" destId="{A18BD2AC-1DAF-4C0D-878E-6FAF13AD5416}" srcOrd="0" destOrd="0" presId="urn:microsoft.com/office/officeart/2005/8/layout/radial5"/>
    <dgm:cxn modelId="{144DBC9C-CF16-3547-A5F5-4510A3626330}" type="presParOf" srcId="{B48F9EDF-BEE9-45B1-A774-20C0F452687D}" destId="{DF6CD740-0B72-4EF5-87A9-9067A199471F}" srcOrd="1" destOrd="0" presId="urn:microsoft.com/office/officeart/2005/8/layout/radial5"/>
    <dgm:cxn modelId="{E2ACA74F-56FE-E64E-91E9-9B2483F82443}" type="presParOf" srcId="{DF6CD740-0B72-4EF5-87A9-9067A199471F}" destId="{4C5A628C-DAC4-42A4-94CB-319C507621E6}" srcOrd="0" destOrd="0" presId="urn:microsoft.com/office/officeart/2005/8/layout/radial5"/>
    <dgm:cxn modelId="{48636D66-577F-0243-834A-13F3CA296EED}" type="presParOf" srcId="{B48F9EDF-BEE9-45B1-A774-20C0F452687D}" destId="{456C5250-D558-4F2C-89A4-BE2586DD6F8B}" srcOrd="2" destOrd="0" presId="urn:microsoft.com/office/officeart/2005/8/layout/radial5"/>
    <dgm:cxn modelId="{52ACA158-7EF6-534E-AA88-C415C0AD76AE}" type="presParOf" srcId="{B48F9EDF-BEE9-45B1-A774-20C0F452687D}" destId="{B64A740A-0CF2-4AF6-967C-823BFD6C8C9B}" srcOrd="3" destOrd="0" presId="urn:microsoft.com/office/officeart/2005/8/layout/radial5"/>
    <dgm:cxn modelId="{0DD6A08F-F9A6-6648-9D71-5D141BDE96F1}" type="presParOf" srcId="{B64A740A-0CF2-4AF6-967C-823BFD6C8C9B}" destId="{0491B216-38EC-4B0D-9A11-F64E45B9EEFD}" srcOrd="0" destOrd="0" presId="urn:microsoft.com/office/officeart/2005/8/layout/radial5"/>
    <dgm:cxn modelId="{1C277A89-1F47-F345-BE03-1A588D85CDEF}" type="presParOf" srcId="{B48F9EDF-BEE9-45B1-A774-20C0F452687D}" destId="{A352E85C-0B09-47E6-9092-CDB78B8C46E7}" srcOrd="4" destOrd="0" presId="urn:microsoft.com/office/officeart/2005/8/layout/radial5"/>
    <dgm:cxn modelId="{BAE0EA04-8F28-C641-A1CD-807AF59B8A0F}" type="presParOf" srcId="{B48F9EDF-BEE9-45B1-A774-20C0F452687D}" destId="{3E6C5A5E-0CE7-4DD8-A7B7-858141A2AFFD}" srcOrd="5" destOrd="0" presId="urn:microsoft.com/office/officeart/2005/8/layout/radial5"/>
    <dgm:cxn modelId="{54915AD2-63D8-DF41-8E55-FBDBB8EA5D1F}" type="presParOf" srcId="{3E6C5A5E-0CE7-4DD8-A7B7-858141A2AFFD}" destId="{70632132-F04B-4AE9-B8B0-6DB588EAB060}" srcOrd="0" destOrd="0" presId="urn:microsoft.com/office/officeart/2005/8/layout/radial5"/>
    <dgm:cxn modelId="{1AE9BFEE-48A9-9447-A5B3-8964961CF6E5}" type="presParOf" srcId="{B48F9EDF-BEE9-45B1-A774-20C0F452687D}" destId="{64909A40-281C-4012-A290-11E105503859}" srcOrd="6" destOrd="0" presId="urn:microsoft.com/office/officeart/2005/8/layout/radial5"/>
    <dgm:cxn modelId="{AF39B27D-4B0F-6741-9003-BE5B95D53C49}" type="presParOf" srcId="{B48F9EDF-BEE9-45B1-A774-20C0F452687D}" destId="{21E06869-D0ED-4F86-B83D-56936213F1DB}" srcOrd="7" destOrd="0" presId="urn:microsoft.com/office/officeart/2005/8/layout/radial5"/>
    <dgm:cxn modelId="{A3666FED-84FC-E54F-9EBB-89CACDF0A34D}" type="presParOf" srcId="{21E06869-D0ED-4F86-B83D-56936213F1DB}" destId="{A1EDBFD4-C0A4-4619-9098-027032D0038D}" srcOrd="0" destOrd="0" presId="urn:microsoft.com/office/officeart/2005/8/layout/radial5"/>
    <dgm:cxn modelId="{3066A6ED-9422-534E-8FE5-4B7395319344}" type="presParOf" srcId="{B48F9EDF-BEE9-45B1-A774-20C0F452687D}" destId="{E3B9CC4E-B289-45D2-8E8D-5A5CAE1614BE}" srcOrd="8" destOrd="0" presId="urn:microsoft.com/office/officeart/2005/8/layout/radial5"/>
    <dgm:cxn modelId="{B3BA7466-86D4-7E4E-95CB-F6725DE811AC}" type="presParOf" srcId="{B48F9EDF-BEE9-45B1-A774-20C0F452687D}" destId="{C05010F8-9818-4F8B-9B04-617C92E895A4}" srcOrd="9" destOrd="0" presId="urn:microsoft.com/office/officeart/2005/8/layout/radial5"/>
    <dgm:cxn modelId="{ACF6134D-83B6-9945-8175-2D87F9E9CA7E}" type="presParOf" srcId="{C05010F8-9818-4F8B-9B04-617C92E895A4}" destId="{732EBD56-AE03-4017-A3B7-B78030B1E1CF}" srcOrd="0" destOrd="0" presId="urn:microsoft.com/office/officeart/2005/8/layout/radial5"/>
    <dgm:cxn modelId="{EBF243FB-1AB7-DF42-B5C6-64D3C74BB709}" type="presParOf" srcId="{B48F9EDF-BEE9-45B1-A774-20C0F452687D}" destId="{9C675751-0D64-417B-8F0C-57B1CD04880F}" srcOrd="10" destOrd="0" presId="urn:microsoft.com/office/officeart/2005/8/layout/radial5"/>
    <dgm:cxn modelId="{F8BA7DBF-D154-C748-9669-569804BE31B0}" type="presParOf" srcId="{B48F9EDF-BEE9-45B1-A774-20C0F452687D}" destId="{BE7267F4-1325-4D52-8C6A-DA46A1941A38}" srcOrd="11" destOrd="0" presId="urn:microsoft.com/office/officeart/2005/8/layout/radial5"/>
    <dgm:cxn modelId="{17433E26-5451-7A4F-8832-3AB14348B33A}" type="presParOf" srcId="{BE7267F4-1325-4D52-8C6A-DA46A1941A38}" destId="{790A0F09-AC5C-4E69-8AA8-D454AE9189B6}" srcOrd="0" destOrd="0" presId="urn:microsoft.com/office/officeart/2005/8/layout/radial5"/>
    <dgm:cxn modelId="{6F4AEB2A-1423-5748-9492-A87EF988BA7E}" type="presParOf" srcId="{B48F9EDF-BEE9-45B1-A774-20C0F452687D}" destId="{8BF97886-FC98-4EE8-A27C-6EF0B5966A81}" srcOrd="12" destOrd="0" presId="urn:microsoft.com/office/officeart/2005/8/layout/radial5"/>
    <dgm:cxn modelId="{3A0B00BE-2EB8-5049-9A43-E9A78DE57598}" type="presParOf" srcId="{B48F9EDF-BEE9-45B1-A774-20C0F452687D}" destId="{0A90D38B-F06D-40AB-9954-8113B94CD2AA}" srcOrd="13" destOrd="0" presId="urn:microsoft.com/office/officeart/2005/8/layout/radial5"/>
    <dgm:cxn modelId="{DE0650BB-61F8-9D44-B7BF-7EFD81FA67A3}" type="presParOf" srcId="{0A90D38B-F06D-40AB-9954-8113B94CD2AA}" destId="{12B4001D-2FF4-47D9-8D8B-648631922630}" srcOrd="0" destOrd="0" presId="urn:microsoft.com/office/officeart/2005/8/layout/radial5"/>
    <dgm:cxn modelId="{CAD8D1A7-AEAC-614C-B2E5-A341CB4B0A36}" type="presParOf" srcId="{B48F9EDF-BEE9-45B1-A774-20C0F452687D}" destId="{382D73C6-3615-48D2-9A1F-A56DB7940281}" srcOrd="14"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E-Fix</a:t>
          </a:r>
        </a:p>
        <a:p>
          <a:r>
            <a:rPr lang="de-DE" dirty="0" err="1" smtClean="0"/>
            <a:t>Antiebsräder</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err="1" smtClean="0"/>
            <a:t>Meyra</a:t>
          </a:r>
          <a:r>
            <a:rPr lang="de-DE" dirty="0" smtClean="0"/>
            <a:t> x1 Rollstuhl</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Fußbrett</a:t>
          </a:r>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Greifreifen</a:t>
          </a:r>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Bremsen</a:t>
          </a:r>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Mobilgeräte</a:t>
          </a:r>
        </a:p>
        <a:p>
          <a:r>
            <a:rPr lang="de-DE" dirty="0" err="1" smtClean="0"/>
            <a:t>halterung</a:t>
          </a:r>
          <a:endParaRPr lang="de-DE" dirty="0" smtClean="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9B4502A8-9F05-4C65-AC27-436B42A55F69}">
      <dgm:prSet/>
      <dgm:spPr/>
      <dgm:t>
        <a:bodyPr/>
        <a:lstStyle/>
        <a:p>
          <a:r>
            <a:rPr lang="de-DE" dirty="0" smtClean="0"/>
            <a:t>Lenkräder</a:t>
          </a:r>
        </a:p>
      </dgm:t>
    </dgm:pt>
    <dgm:pt modelId="{FAAEF7A3-9CB9-4FC1-81D1-EDE870C51B1C}" type="parTrans" cxnId="{85A0C8AB-C917-43EF-8FA5-712D83A409A2}">
      <dgm:prSet/>
      <dgm:spPr/>
      <dgm:t>
        <a:bodyPr/>
        <a:lstStyle/>
        <a:p>
          <a:endParaRPr lang="de-DE"/>
        </a:p>
      </dgm:t>
    </dgm:pt>
    <dgm:pt modelId="{B73BD03E-55B2-41C2-8C33-6EFF814BDB9E}" type="sibTrans" cxnId="{85A0C8AB-C917-43EF-8FA5-712D83A409A2}">
      <dgm:prSet/>
      <dgm:spPr/>
      <dgm:t>
        <a:bodyPr/>
        <a:lstStyle/>
        <a:p>
          <a:endParaRPr lang="de-DE"/>
        </a:p>
      </dgm:t>
    </dgm:pt>
    <dgm:pt modelId="{098E2BF9-A1D1-4AE6-AA76-1E26510A5C3F}">
      <dgm:prSet/>
      <dgm:spPr/>
      <dgm:t>
        <a:bodyPr/>
        <a:lstStyle/>
        <a:p>
          <a:r>
            <a:rPr lang="de-DE" dirty="0" err="1" smtClean="0"/>
            <a:t>Akkupack</a:t>
          </a:r>
          <a:endParaRPr lang="de-DE" dirty="0" smtClean="0"/>
        </a:p>
      </dgm:t>
    </dgm:pt>
    <dgm:pt modelId="{DDF38211-F53B-4CAD-AD4C-0E3AE9884493}" type="parTrans" cxnId="{D5D3F411-0DA1-4D36-8540-66FD22D64C65}">
      <dgm:prSet/>
      <dgm:spPr/>
      <dgm:t>
        <a:bodyPr/>
        <a:lstStyle/>
        <a:p>
          <a:endParaRPr lang="de-DE"/>
        </a:p>
      </dgm:t>
    </dgm:pt>
    <dgm:pt modelId="{00B36D41-A1BB-4BBA-8014-EA149D3F5373}" type="sibTrans" cxnId="{D5D3F411-0DA1-4D36-8540-66FD22D64C65}">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7"/>
      <dgm:spPr/>
      <dgm:t>
        <a:bodyPr/>
        <a:lstStyle/>
        <a:p>
          <a:endParaRPr lang="en-US"/>
        </a:p>
      </dgm:t>
    </dgm:pt>
    <dgm:pt modelId="{4C5A628C-DAC4-42A4-94CB-319C507621E6}" type="pres">
      <dgm:prSet presAssocID="{74BF0AD8-8450-4BDC-B693-806C01CAE05C}" presName="connectorText" presStyleLbl="sibTrans2D1" presStyleIdx="0" presStyleCnt="7"/>
      <dgm:spPr/>
      <dgm:t>
        <a:bodyPr/>
        <a:lstStyle/>
        <a:p>
          <a:endParaRPr lang="en-US"/>
        </a:p>
      </dgm:t>
    </dgm:pt>
    <dgm:pt modelId="{456C5250-D558-4F2C-89A4-BE2586DD6F8B}" type="pres">
      <dgm:prSet presAssocID="{7716D2D7-AE11-4024-8BA5-BEC8373344D7}" presName="node" presStyleLbl="node1" presStyleIdx="0" presStyleCnt="7">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7"/>
      <dgm:spPr/>
      <dgm:t>
        <a:bodyPr/>
        <a:lstStyle/>
        <a:p>
          <a:endParaRPr lang="en-US"/>
        </a:p>
      </dgm:t>
    </dgm:pt>
    <dgm:pt modelId="{0491B216-38EC-4B0D-9A11-F64E45B9EEFD}" type="pres">
      <dgm:prSet presAssocID="{E50110B5-4652-473D-84B3-75BCE8596F7B}" presName="connectorText" presStyleLbl="sibTrans2D1" presStyleIdx="1" presStyleCnt="7"/>
      <dgm:spPr/>
      <dgm:t>
        <a:bodyPr/>
        <a:lstStyle/>
        <a:p>
          <a:endParaRPr lang="en-US"/>
        </a:p>
      </dgm:t>
    </dgm:pt>
    <dgm:pt modelId="{A352E85C-0B09-47E6-9092-CDB78B8C46E7}" type="pres">
      <dgm:prSet presAssocID="{70409739-4290-4ADE-91B8-5FB68AFE6F81}" presName="node" presStyleLbl="node1" presStyleIdx="1" presStyleCnt="7">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7"/>
      <dgm:spPr/>
      <dgm:t>
        <a:bodyPr/>
        <a:lstStyle/>
        <a:p>
          <a:endParaRPr lang="en-US"/>
        </a:p>
      </dgm:t>
    </dgm:pt>
    <dgm:pt modelId="{70632132-F04B-4AE9-B8B0-6DB588EAB060}" type="pres">
      <dgm:prSet presAssocID="{2B4B9154-9539-4EC0-B8DA-D49E34B4B1D3}" presName="connectorText" presStyleLbl="sibTrans2D1" presStyleIdx="2" presStyleCnt="7"/>
      <dgm:spPr/>
      <dgm:t>
        <a:bodyPr/>
        <a:lstStyle/>
        <a:p>
          <a:endParaRPr lang="en-US"/>
        </a:p>
      </dgm:t>
    </dgm:pt>
    <dgm:pt modelId="{64909A40-281C-4012-A290-11E105503859}" type="pres">
      <dgm:prSet presAssocID="{A922D5F4-4F67-43F5-8D5B-CE3A4FDA056E}" presName="node" presStyleLbl="node1" presStyleIdx="2" presStyleCnt="7">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7"/>
      <dgm:spPr/>
      <dgm:t>
        <a:bodyPr/>
        <a:lstStyle/>
        <a:p>
          <a:endParaRPr lang="en-US"/>
        </a:p>
      </dgm:t>
    </dgm:pt>
    <dgm:pt modelId="{A1EDBFD4-C0A4-4619-9098-027032D0038D}" type="pres">
      <dgm:prSet presAssocID="{A39D52ED-2C6F-4C6F-A72E-A038764FB536}" presName="connectorText" presStyleLbl="sibTrans2D1" presStyleIdx="3" presStyleCnt="7"/>
      <dgm:spPr/>
      <dgm:t>
        <a:bodyPr/>
        <a:lstStyle/>
        <a:p>
          <a:endParaRPr lang="en-US"/>
        </a:p>
      </dgm:t>
    </dgm:pt>
    <dgm:pt modelId="{E3B9CC4E-B289-45D2-8E8D-5A5CAE1614BE}" type="pres">
      <dgm:prSet presAssocID="{EDB42703-B83A-4794-9521-E964E1FACBC0}" presName="node" presStyleLbl="node1" presStyleIdx="3" presStyleCnt="7">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7"/>
      <dgm:spPr/>
      <dgm:t>
        <a:bodyPr/>
        <a:lstStyle/>
        <a:p>
          <a:endParaRPr lang="en-US"/>
        </a:p>
      </dgm:t>
    </dgm:pt>
    <dgm:pt modelId="{732EBD56-AE03-4017-A3B7-B78030B1E1CF}" type="pres">
      <dgm:prSet presAssocID="{CC1D2F84-78D5-43C8-A13B-1D8019E6EDB6}" presName="connectorText" presStyleLbl="sibTrans2D1" presStyleIdx="4" presStyleCnt="7"/>
      <dgm:spPr/>
      <dgm:t>
        <a:bodyPr/>
        <a:lstStyle/>
        <a:p>
          <a:endParaRPr lang="en-US"/>
        </a:p>
      </dgm:t>
    </dgm:pt>
    <dgm:pt modelId="{9C675751-0D64-417B-8F0C-57B1CD04880F}" type="pres">
      <dgm:prSet presAssocID="{C3E4261E-2688-4872-B706-CE0713E77E84}" presName="node" presStyleLbl="node1" presStyleIdx="4" presStyleCnt="7" custRadScaleRad="103328" custRadScaleInc="-8241">
        <dgm:presLayoutVars>
          <dgm:bulletEnabled val="1"/>
        </dgm:presLayoutVars>
      </dgm:prSet>
      <dgm:spPr/>
      <dgm:t>
        <a:bodyPr/>
        <a:lstStyle/>
        <a:p>
          <a:endParaRPr lang="de-DE"/>
        </a:p>
      </dgm:t>
    </dgm:pt>
    <dgm:pt modelId="{EB22F6E4-4835-47AC-B197-4182A2D493E1}" type="pres">
      <dgm:prSet presAssocID="{FAAEF7A3-9CB9-4FC1-81D1-EDE870C51B1C}" presName="parTrans" presStyleLbl="sibTrans2D1" presStyleIdx="5" presStyleCnt="7"/>
      <dgm:spPr/>
      <dgm:t>
        <a:bodyPr/>
        <a:lstStyle/>
        <a:p>
          <a:endParaRPr lang="en-US"/>
        </a:p>
      </dgm:t>
    </dgm:pt>
    <dgm:pt modelId="{1A4B4981-0915-4D72-A9AE-68A0147B7BCE}" type="pres">
      <dgm:prSet presAssocID="{FAAEF7A3-9CB9-4FC1-81D1-EDE870C51B1C}" presName="connectorText" presStyleLbl="sibTrans2D1" presStyleIdx="5" presStyleCnt="7"/>
      <dgm:spPr/>
      <dgm:t>
        <a:bodyPr/>
        <a:lstStyle/>
        <a:p>
          <a:endParaRPr lang="en-US"/>
        </a:p>
      </dgm:t>
    </dgm:pt>
    <dgm:pt modelId="{E365E609-EE8F-44DE-A491-F4BC9F63905A}" type="pres">
      <dgm:prSet presAssocID="{9B4502A8-9F05-4C65-AC27-436B42A55F69}" presName="node" presStyleLbl="node1" presStyleIdx="5" presStyleCnt="7">
        <dgm:presLayoutVars>
          <dgm:bulletEnabled val="1"/>
        </dgm:presLayoutVars>
      </dgm:prSet>
      <dgm:spPr/>
      <dgm:t>
        <a:bodyPr/>
        <a:lstStyle/>
        <a:p>
          <a:endParaRPr lang="en-US"/>
        </a:p>
      </dgm:t>
    </dgm:pt>
    <dgm:pt modelId="{DE13B22B-0060-45D5-A15C-4317D93E5F0A}" type="pres">
      <dgm:prSet presAssocID="{DDF38211-F53B-4CAD-AD4C-0E3AE9884493}" presName="parTrans" presStyleLbl="sibTrans2D1" presStyleIdx="6" presStyleCnt="7"/>
      <dgm:spPr/>
      <dgm:t>
        <a:bodyPr/>
        <a:lstStyle/>
        <a:p>
          <a:endParaRPr lang="en-US"/>
        </a:p>
      </dgm:t>
    </dgm:pt>
    <dgm:pt modelId="{E5A8EFA3-5DB6-441A-A171-822B5A52FC2C}" type="pres">
      <dgm:prSet presAssocID="{DDF38211-F53B-4CAD-AD4C-0E3AE9884493}" presName="connectorText" presStyleLbl="sibTrans2D1" presStyleIdx="6" presStyleCnt="7"/>
      <dgm:spPr/>
      <dgm:t>
        <a:bodyPr/>
        <a:lstStyle/>
        <a:p>
          <a:endParaRPr lang="en-US"/>
        </a:p>
      </dgm:t>
    </dgm:pt>
    <dgm:pt modelId="{A8E89793-7078-491F-9122-4197A9BB6043}" type="pres">
      <dgm:prSet presAssocID="{098E2BF9-A1D1-4AE6-AA76-1E26510A5C3F}" presName="node" presStyleLbl="node1" presStyleIdx="6" presStyleCnt="7">
        <dgm:presLayoutVars>
          <dgm:bulletEnabled val="1"/>
        </dgm:presLayoutVars>
      </dgm:prSet>
      <dgm:spPr/>
      <dgm:t>
        <a:bodyPr/>
        <a:lstStyle/>
        <a:p>
          <a:endParaRPr lang="en-US"/>
        </a:p>
      </dgm:t>
    </dgm:pt>
  </dgm:ptLst>
  <dgm:cxnLst>
    <dgm:cxn modelId="{F6FA178C-5BFD-8644-B92B-2FA5A554E9FE}" type="presOf" srcId="{7A22B761-0B28-4A3D-8617-902603212F4F}" destId="{B48F9EDF-BEE9-45B1-A774-20C0F452687D}" srcOrd="0" destOrd="0" presId="urn:microsoft.com/office/officeart/2005/8/layout/radial5"/>
    <dgm:cxn modelId="{F43BC65D-D05D-CB4B-A2FD-5CAE50730BF7}" type="presOf" srcId="{C3E4261E-2688-4872-B706-CE0713E77E84}" destId="{9C675751-0D64-417B-8F0C-57B1CD04880F}" srcOrd="0" destOrd="0" presId="urn:microsoft.com/office/officeart/2005/8/layout/radial5"/>
    <dgm:cxn modelId="{7BAEF99D-FABF-7548-B718-5E13B22B42E4}" type="presOf" srcId="{CC1D2F84-78D5-43C8-A13B-1D8019E6EDB6}" destId="{C05010F8-9818-4F8B-9B04-617C92E895A4}" srcOrd="0" destOrd="0" presId="urn:microsoft.com/office/officeart/2005/8/layout/radial5"/>
    <dgm:cxn modelId="{E4BA49F7-0834-204B-8B43-7C02A385C3BD}" type="presOf" srcId="{DDF38211-F53B-4CAD-AD4C-0E3AE9884493}" destId="{DE13B22B-0060-45D5-A15C-4317D93E5F0A}" srcOrd="0"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6240A83D-3AE4-4ADC-A252-259F3ACBAE0B}" srcId="{64300844-45B9-47B7-BE5D-029288657376}" destId="{A922D5F4-4F67-43F5-8D5B-CE3A4FDA056E}" srcOrd="2" destOrd="0" parTransId="{2B4B9154-9539-4EC0-B8DA-D49E34B4B1D3}" sibTransId="{39F00C68-462D-4124-BB69-918B4CE637CD}"/>
    <dgm:cxn modelId="{992317E6-BCA7-1A44-859F-CAD56C20B4B7}" type="presOf" srcId="{DDF38211-F53B-4CAD-AD4C-0E3AE9884493}" destId="{E5A8EFA3-5DB6-441A-A171-822B5A52FC2C}" srcOrd="1" destOrd="0" presId="urn:microsoft.com/office/officeart/2005/8/layout/radial5"/>
    <dgm:cxn modelId="{1FCA13F7-EB0F-064C-B134-F52F160308BF}" type="presOf" srcId="{2B4B9154-9539-4EC0-B8DA-D49E34B4B1D3}" destId="{3E6C5A5E-0CE7-4DD8-A7B7-858141A2AFFD}" srcOrd="0" destOrd="0" presId="urn:microsoft.com/office/officeart/2005/8/layout/radial5"/>
    <dgm:cxn modelId="{88808A67-F3A3-004A-B991-47BB6E21C0E9}" type="presOf" srcId="{7716D2D7-AE11-4024-8BA5-BEC8373344D7}" destId="{456C5250-D558-4F2C-89A4-BE2586DD6F8B}" srcOrd="0" destOrd="0" presId="urn:microsoft.com/office/officeart/2005/8/layout/radial5"/>
    <dgm:cxn modelId="{89ADCDDA-0B1D-5F46-BED7-32210D6CB72F}" type="presOf" srcId="{FAAEF7A3-9CB9-4FC1-81D1-EDE870C51B1C}" destId="{EB22F6E4-4835-47AC-B197-4182A2D493E1}" srcOrd="0" destOrd="0" presId="urn:microsoft.com/office/officeart/2005/8/layout/radial5"/>
    <dgm:cxn modelId="{D5D3F411-0DA1-4D36-8540-66FD22D64C65}" srcId="{64300844-45B9-47B7-BE5D-029288657376}" destId="{098E2BF9-A1D1-4AE6-AA76-1E26510A5C3F}" srcOrd="6" destOrd="0" parTransId="{DDF38211-F53B-4CAD-AD4C-0E3AE9884493}" sibTransId="{00B36D41-A1BB-4BBA-8014-EA149D3F5373}"/>
    <dgm:cxn modelId="{057415F8-2A61-7A4D-9A64-733B88C1AD27}" type="presOf" srcId="{FAAEF7A3-9CB9-4FC1-81D1-EDE870C51B1C}" destId="{1A4B4981-0915-4D72-A9AE-68A0147B7BCE}" srcOrd="1" destOrd="0" presId="urn:microsoft.com/office/officeart/2005/8/layout/radial5"/>
    <dgm:cxn modelId="{367CB5E3-6A8B-5347-B7D3-C4DC4C730C86}" type="presOf" srcId="{098E2BF9-A1D1-4AE6-AA76-1E26510A5C3F}" destId="{A8E89793-7078-491F-9122-4197A9BB6043}" srcOrd="0" destOrd="0" presId="urn:microsoft.com/office/officeart/2005/8/layout/radial5"/>
    <dgm:cxn modelId="{F49F3B56-BC71-A343-B9D4-90FF2D246EAE}" type="presOf" srcId="{A39D52ED-2C6F-4C6F-A72E-A038764FB536}" destId="{21E06869-D0ED-4F86-B83D-56936213F1DB}" srcOrd="0" destOrd="0" presId="urn:microsoft.com/office/officeart/2005/8/layout/radial5"/>
    <dgm:cxn modelId="{FA77BE74-9CD6-734B-AC8C-851970E3FBF4}" type="presOf" srcId="{64300844-45B9-47B7-BE5D-029288657376}" destId="{A18BD2AC-1DAF-4C0D-878E-6FAF13AD5416}" srcOrd="0"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885BAEA8-D60F-2A4F-BC55-F469275D201A}" type="presOf" srcId="{74BF0AD8-8450-4BDC-B693-806C01CAE05C}" destId="{4C5A628C-DAC4-42A4-94CB-319C507621E6}" srcOrd="1" destOrd="0" presId="urn:microsoft.com/office/officeart/2005/8/layout/radial5"/>
    <dgm:cxn modelId="{12666BF2-1267-694D-B8B7-F717501DD2B0}" type="presOf" srcId="{A922D5F4-4F67-43F5-8D5B-CE3A4FDA056E}" destId="{64909A40-281C-4012-A290-11E105503859}"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793DC0B5-2A41-9B4A-B80F-2762D907DFB5}" type="presOf" srcId="{A39D52ED-2C6F-4C6F-A72E-A038764FB536}" destId="{A1EDBFD4-C0A4-4619-9098-027032D0038D}" srcOrd="1" destOrd="0" presId="urn:microsoft.com/office/officeart/2005/8/layout/radial5"/>
    <dgm:cxn modelId="{2E29A595-3576-9C4A-B694-C9283227249F}" type="presOf" srcId="{CC1D2F84-78D5-43C8-A13B-1D8019E6EDB6}" destId="{732EBD56-AE03-4017-A3B7-B78030B1E1CF}" srcOrd="1" destOrd="0" presId="urn:microsoft.com/office/officeart/2005/8/layout/radial5"/>
    <dgm:cxn modelId="{48986A25-773E-6940-B859-B5EFD8DBA195}" type="presOf" srcId="{E50110B5-4652-473D-84B3-75BCE8596F7B}" destId="{B64A740A-0CF2-4AF6-967C-823BFD6C8C9B}" srcOrd="0" destOrd="0" presId="urn:microsoft.com/office/officeart/2005/8/layout/radial5"/>
    <dgm:cxn modelId="{ED551E0D-D294-3E43-AB8C-7AD8971C1DC1}" type="presOf" srcId="{EDB42703-B83A-4794-9521-E964E1FACBC0}" destId="{E3B9CC4E-B289-45D2-8E8D-5A5CAE1614BE}" srcOrd="0" destOrd="0" presId="urn:microsoft.com/office/officeart/2005/8/layout/radial5"/>
    <dgm:cxn modelId="{13295BE8-915C-7A49-B9A5-B692F95279F7}" type="presOf" srcId="{2B4B9154-9539-4EC0-B8DA-D49E34B4B1D3}" destId="{70632132-F04B-4AE9-B8B0-6DB588EAB060}" srcOrd="1" destOrd="0" presId="urn:microsoft.com/office/officeart/2005/8/layout/radial5"/>
    <dgm:cxn modelId="{05D7A178-2503-4DA7-A215-D3CECD87F98D}" srcId="{64300844-45B9-47B7-BE5D-029288657376}" destId="{7716D2D7-AE11-4024-8BA5-BEC8373344D7}" srcOrd="0" destOrd="0" parTransId="{74BF0AD8-8450-4BDC-B693-806C01CAE05C}" sibTransId="{114D12FA-6446-42B1-83FA-32B180B57429}"/>
    <dgm:cxn modelId="{85A0C8AB-C917-43EF-8FA5-712D83A409A2}" srcId="{64300844-45B9-47B7-BE5D-029288657376}" destId="{9B4502A8-9F05-4C65-AC27-436B42A55F69}" srcOrd="5" destOrd="0" parTransId="{FAAEF7A3-9CB9-4FC1-81D1-EDE870C51B1C}" sibTransId="{B73BD03E-55B2-41C2-8C33-6EFF814BDB9E}"/>
    <dgm:cxn modelId="{765C30DD-2437-B84C-982F-4A78C57FE4F5}" type="presOf" srcId="{E50110B5-4652-473D-84B3-75BCE8596F7B}" destId="{0491B216-38EC-4B0D-9A11-F64E45B9EEFD}" srcOrd="1" destOrd="0" presId="urn:microsoft.com/office/officeart/2005/8/layout/radial5"/>
    <dgm:cxn modelId="{5C208688-C877-5146-8E3E-D15B69869A4A}" type="presOf" srcId="{9B4502A8-9F05-4C65-AC27-436B42A55F69}" destId="{E365E609-EE8F-44DE-A491-F4BC9F63905A}" srcOrd="0" destOrd="0" presId="urn:microsoft.com/office/officeart/2005/8/layout/radial5"/>
    <dgm:cxn modelId="{22A1059F-E367-3F4A-8062-D6B966377496}" type="presOf" srcId="{70409739-4290-4ADE-91B8-5FB68AFE6F81}" destId="{A352E85C-0B09-47E6-9092-CDB78B8C46E7}"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8B6203F3-C779-D341-AC2B-14689664C6CA}" type="presOf" srcId="{74BF0AD8-8450-4BDC-B693-806C01CAE05C}" destId="{DF6CD740-0B72-4EF5-87A9-9067A199471F}" srcOrd="0" destOrd="0" presId="urn:microsoft.com/office/officeart/2005/8/layout/radial5"/>
    <dgm:cxn modelId="{4BDDAF79-A3C9-F448-A62D-2DB0D34DCFCC}" type="presParOf" srcId="{B48F9EDF-BEE9-45B1-A774-20C0F452687D}" destId="{A18BD2AC-1DAF-4C0D-878E-6FAF13AD5416}" srcOrd="0" destOrd="0" presId="urn:microsoft.com/office/officeart/2005/8/layout/radial5"/>
    <dgm:cxn modelId="{4271A56D-5189-E44A-8791-D60052FB4E2A}" type="presParOf" srcId="{B48F9EDF-BEE9-45B1-A774-20C0F452687D}" destId="{DF6CD740-0B72-4EF5-87A9-9067A199471F}" srcOrd="1" destOrd="0" presId="urn:microsoft.com/office/officeart/2005/8/layout/radial5"/>
    <dgm:cxn modelId="{A0D32AEC-C833-5740-9E67-6A906879EFFB}" type="presParOf" srcId="{DF6CD740-0B72-4EF5-87A9-9067A199471F}" destId="{4C5A628C-DAC4-42A4-94CB-319C507621E6}" srcOrd="0" destOrd="0" presId="urn:microsoft.com/office/officeart/2005/8/layout/radial5"/>
    <dgm:cxn modelId="{E0F2C21A-BF21-CC41-AABE-C873758901FA}" type="presParOf" srcId="{B48F9EDF-BEE9-45B1-A774-20C0F452687D}" destId="{456C5250-D558-4F2C-89A4-BE2586DD6F8B}" srcOrd="2" destOrd="0" presId="urn:microsoft.com/office/officeart/2005/8/layout/radial5"/>
    <dgm:cxn modelId="{2E0C481F-ACAA-2242-BEA7-FDF74084D0CD}" type="presParOf" srcId="{B48F9EDF-BEE9-45B1-A774-20C0F452687D}" destId="{B64A740A-0CF2-4AF6-967C-823BFD6C8C9B}" srcOrd="3" destOrd="0" presId="urn:microsoft.com/office/officeart/2005/8/layout/radial5"/>
    <dgm:cxn modelId="{F0B0903B-4D3D-7942-8C3F-FCDA22126FEA}" type="presParOf" srcId="{B64A740A-0CF2-4AF6-967C-823BFD6C8C9B}" destId="{0491B216-38EC-4B0D-9A11-F64E45B9EEFD}" srcOrd="0" destOrd="0" presId="urn:microsoft.com/office/officeart/2005/8/layout/radial5"/>
    <dgm:cxn modelId="{4EEB55B8-4249-A947-A585-474D597FBCC0}" type="presParOf" srcId="{B48F9EDF-BEE9-45B1-A774-20C0F452687D}" destId="{A352E85C-0B09-47E6-9092-CDB78B8C46E7}" srcOrd="4" destOrd="0" presId="urn:microsoft.com/office/officeart/2005/8/layout/radial5"/>
    <dgm:cxn modelId="{7EA0D568-A342-334E-BEB0-D30260775117}" type="presParOf" srcId="{B48F9EDF-BEE9-45B1-A774-20C0F452687D}" destId="{3E6C5A5E-0CE7-4DD8-A7B7-858141A2AFFD}" srcOrd="5" destOrd="0" presId="urn:microsoft.com/office/officeart/2005/8/layout/radial5"/>
    <dgm:cxn modelId="{7B2B936A-62F0-404C-AEFA-7430665C2545}" type="presParOf" srcId="{3E6C5A5E-0CE7-4DD8-A7B7-858141A2AFFD}" destId="{70632132-F04B-4AE9-B8B0-6DB588EAB060}" srcOrd="0" destOrd="0" presId="urn:microsoft.com/office/officeart/2005/8/layout/radial5"/>
    <dgm:cxn modelId="{0B594867-B1AD-4D4B-92F6-16F1DF19D7AF}" type="presParOf" srcId="{B48F9EDF-BEE9-45B1-A774-20C0F452687D}" destId="{64909A40-281C-4012-A290-11E105503859}" srcOrd="6" destOrd="0" presId="urn:microsoft.com/office/officeart/2005/8/layout/radial5"/>
    <dgm:cxn modelId="{F06ECBA4-D7F3-C647-8422-4FE1B39D5BFD}" type="presParOf" srcId="{B48F9EDF-BEE9-45B1-A774-20C0F452687D}" destId="{21E06869-D0ED-4F86-B83D-56936213F1DB}" srcOrd="7" destOrd="0" presId="urn:microsoft.com/office/officeart/2005/8/layout/radial5"/>
    <dgm:cxn modelId="{EF0B24A3-AB86-884B-A156-47E966A228E0}" type="presParOf" srcId="{21E06869-D0ED-4F86-B83D-56936213F1DB}" destId="{A1EDBFD4-C0A4-4619-9098-027032D0038D}" srcOrd="0" destOrd="0" presId="urn:microsoft.com/office/officeart/2005/8/layout/radial5"/>
    <dgm:cxn modelId="{9B31C849-C0DA-1946-AF79-AAE958B4DED7}" type="presParOf" srcId="{B48F9EDF-BEE9-45B1-A774-20C0F452687D}" destId="{E3B9CC4E-B289-45D2-8E8D-5A5CAE1614BE}" srcOrd="8" destOrd="0" presId="urn:microsoft.com/office/officeart/2005/8/layout/radial5"/>
    <dgm:cxn modelId="{E2FA0967-A4D6-104B-B2D7-4F8C9F27E156}" type="presParOf" srcId="{B48F9EDF-BEE9-45B1-A774-20C0F452687D}" destId="{C05010F8-9818-4F8B-9B04-617C92E895A4}" srcOrd="9" destOrd="0" presId="urn:microsoft.com/office/officeart/2005/8/layout/radial5"/>
    <dgm:cxn modelId="{EF59CC0A-38F6-9349-8F8F-7E14068F4CED}" type="presParOf" srcId="{C05010F8-9818-4F8B-9B04-617C92E895A4}" destId="{732EBD56-AE03-4017-A3B7-B78030B1E1CF}" srcOrd="0" destOrd="0" presId="urn:microsoft.com/office/officeart/2005/8/layout/radial5"/>
    <dgm:cxn modelId="{176F0F12-6224-4047-A219-F663730FE494}" type="presParOf" srcId="{B48F9EDF-BEE9-45B1-A774-20C0F452687D}" destId="{9C675751-0D64-417B-8F0C-57B1CD04880F}" srcOrd="10" destOrd="0" presId="urn:microsoft.com/office/officeart/2005/8/layout/radial5"/>
    <dgm:cxn modelId="{7D015768-FE09-D245-AED0-F16FAC613491}" type="presParOf" srcId="{B48F9EDF-BEE9-45B1-A774-20C0F452687D}" destId="{EB22F6E4-4835-47AC-B197-4182A2D493E1}" srcOrd="11" destOrd="0" presId="urn:microsoft.com/office/officeart/2005/8/layout/radial5"/>
    <dgm:cxn modelId="{15C958D9-1C15-B443-BDCC-5F8F6FE0F4A8}" type="presParOf" srcId="{EB22F6E4-4835-47AC-B197-4182A2D493E1}" destId="{1A4B4981-0915-4D72-A9AE-68A0147B7BCE}" srcOrd="0" destOrd="0" presId="urn:microsoft.com/office/officeart/2005/8/layout/radial5"/>
    <dgm:cxn modelId="{BDB48DF4-EED2-A644-AEE8-EB32D09F6793}" type="presParOf" srcId="{B48F9EDF-BEE9-45B1-A774-20C0F452687D}" destId="{E365E609-EE8F-44DE-A491-F4BC9F63905A}" srcOrd="12" destOrd="0" presId="urn:microsoft.com/office/officeart/2005/8/layout/radial5"/>
    <dgm:cxn modelId="{37577D22-BA02-D44C-BD99-FFC92E17215E}" type="presParOf" srcId="{B48F9EDF-BEE9-45B1-A774-20C0F452687D}" destId="{DE13B22B-0060-45D5-A15C-4317D93E5F0A}" srcOrd="13" destOrd="0" presId="urn:microsoft.com/office/officeart/2005/8/layout/radial5"/>
    <dgm:cxn modelId="{A15CDAC2-D187-2849-A4F0-8F36D1673F95}" type="presParOf" srcId="{DE13B22B-0060-45D5-A15C-4317D93E5F0A}" destId="{E5A8EFA3-5DB6-441A-A171-822B5A52FC2C}" srcOrd="0" destOrd="0" presId="urn:microsoft.com/office/officeart/2005/8/layout/radial5"/>
    <dgm:cxn modelId="{A410F792-6FE8-D14A-8FE1-8F4212F59552}" type="presParOf" srcId="{B48F9EDF-BEE9-45B1-A774-20C0F452687D}" destId="{A8E89793-7078-491F-9122-4197A9BB6043}" srcOrd="14"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D94E91D6-9268-4E15-A03E-A54D934D8961}">
      <dgm:prSet phldrT="[Text]"/>
      <dgm:spPr/>
      <dgm:t>
        <a:bodyPr/>
        <a:lstStyle/>
        <a:p>
          <a:r>
            <a:rPr lang="de-DE" dirty="0"/>
            <a:t>Batterien</a:t>
          </a:r>
        </a:p>
      </dgm:t>
    </dgm:pt>
    <dgm:pt modelId="{2BD81B53-F614-416F-BA15-467607BB7192}" type="parTrans" cxnId="{DD075E7B-0834-4178-958E-88A67320972D}">
      <dgm:prSet/>
      <dgm:spPr/>
      <dgm:t>
        <a:bodyPr/>
        <a:lstStyle/>
        <a:p>
          <a:endParaRPr lang="de-DE"/>
        </a:p>
      </dgm:t>
    </dgm:pt>
    <dgm:pt modelId="{9215794F-E30F-422E-A77F-ACCF537CAF87}" type="sibTrans" cxnId="{DD075E7B-0834-4178-958E-88A67320972D}">
      <dgm:prSet/>
      <dgm:spPr/>
      <dgm:t>
        <a:bodyPr/>
        <a:lstStyle/>
        <a:p>
          <a:endParaRPr lang="de-DE"/>
        </a:p>
      </dgm:t>
    </dgm:pt>
    <dgm:pt modelId="{5AD5A7CF-B411-40F6-B51B-6CE04C3F269B}">
      <dgm:prSet phldrT="[Text]"/>
      <dgm:spPr/>
      <dgm:t>
        <a:bodyPr/>
        <a:lstStyle/>
        <a:p>
          <a:r>
            <a:rPr lang="de-DE" dirty="0"/>
            <a:t>Ladezustand</a:t>
          </a:r>
          <a:r>
            <a:rPr lang="de-DE" baseline="0" dirty="0"/>
            <a:t> wird überwacht</a:t>
          </a:r>
          <a:endParaRPr lang="de-DE" dirty="0"/>
        </a:p>
      </dgm:t>
    </dgm:pt>
    <dgm:pt modelId="{22D489B1-7056-4FF4-B729-C224C1B328ED}" type="parTrans" cxnId="{E5E60394-5408-446E-BC72-8C63A269AD3F}">
      <dgm:prSet/>
      <dgm:spPr/>
      <dgm:t>
        <a:bodyPr/>
        <a:lstStyle/>
        <a:p>
          <a:endParaRPr lang="de-DE"/>
        </a:p>
      </dgm:t>
    </dgm:pt>
    <dgm:pt modelId="{946560BA-BBB3-49A1-BA33-B3A2C4D00BE5}" type="sibTrans" cxnId="{E5E60394-5408-446E-BC72-8C63A269AD3F}">
      <dgm:prSet/>
      <dgm:spPr/>
      <dgm:t>
        <a:bodyPr/>
        <a:lstStyle/>
        <a:p>
          <a:endParaRPr lang="de-DE"/>
        </a:p>
      </dgm:t>
    </dgm:pt>
    <dgm:pt modelId="{F67153FC-3414-4171-B138-27B66DC97AB5}">
      <dgm:prSet phldrT="[Text]"/>
      <dgm:spPr/>
      <dgm:t>
        <a:bodyPr/>
        <a:lstStyle/>
        <a:p>
          <a:r>
            <a:rPr lang="de-DE" dirty="0"/>
            <a:t>Stromsparender Modus</a:t>
          </a:r>
        </a:p>
      </dgm:t>
    </dgm:pt>
    <dgm:pt modelId="{2231A1F3-1F47-40C5-8C09-52CFFC18F684}" type="parTrans" cxnId="{DC4F391C-2A2C-4140-859D-C45F7B206B1D}">
      <dgm:prSet/>
      <dgm:spPr/>
      <dgm:t>
        <a:bodyPr/>
        <a:lstStyle/>
        <a:p>
          <a:endParaRPr lang="de-DE"/>
        </a:p>
      </dgm:t>
    </dgm:pt>
    <dgm:pt modelId="{1A9E35A9-5E06-4EA0-85C0-2647E37D90F6}" type="sibTrans" cxnId="{DC4F391C-2A2C-4140-859D-C45F7B206B1D}">
      <dgm:prSet/>
      <dgm:spPr/>
      <dgm:t>
        <a:bodyPr/>
        <a:lstStyle/>
        <a:p>
          <a:endParaRPr lang="de-DE"/>
        </a:p>
      </dgm:t>
    </dgm:pt>
    <dgm:pt modelId="{F2716151-8C5C-46E6-B852-927BB05E9DDC}">
      <dgm:prSet phldrT="[Text]"/>
      <dgm:spPr/>
      <dgm:t>
        <a:bodyPr/>
        <a:lstStyle/>
        <a:p>
          <a:r>
            <a:rPr lang="de-DE" dirty="0"/>
            <a:t>RTOS</a:t>
          </a:r>
        </a:p>
      </dgm:t>
    </dgm:pt>
    <dgm:pt modelId="{67BD83DB-D7B5-4414-AB66-D5EC294414A1}" type="parTrans" cxnId="{8577DDAB-9A4E-43A2-8F67-BCC3FED3FCD5}">
      <dgm:prSet/>
      <dgm:spPr/>
      <dgm:t>
        <a:bodyPr/>
        <a:lstStyle/>
        <a:p>
          <a:endParaRPr lang="de-DE"/>
        </a:p>
      </dgm:t>
    </dgm:pt>
    <dgm:pt modelId="{4D3BFFC0-DC03-4256-8590-5B209123EE66}" type="sibTrans" cxnId="{8577DDAB-9A4E-43A2-8F67-BCC3FED3FCD5}">
      <dgm:prSet/>
      <dgm:spPr/>
      <dgm:t>
        <a:bodyPr/>
        <a:lstStyle/>
        <a:p>
          <a:endParaRPr lang="de-DE"/>
        </a:p>
      </dgm:t>
    </dgm:pt>
    <dgm:pt modelId="{F2F04336-F611-4AA8-ABAE-2F2E0F631CD0}">
      <dgm:prSet phldrT="[Text]"/>
      <dgm:spPr/>
      <dgm:t>
        <a:bodyPr/>
        <a:lstStyle/>
        <a:p>
          <a:r>
            <a:rPr lang="de-DE" dirty="0"/>
            <a:t>Einhaltung von Zeitbedingungen</a:t>
          </a:r>
        </a:p>
      </dgm:t>
    </dgm:pt>
    <dgm:pt modelId="{F5A5F568-84C8-421E-A7F8-EF4FD367E17A}" type="parTrans" cxnId="{C5DC3C69-8FE3-4F9A-A63F-1D9D61168D03}">
      <dgm:prSet/>
      <dgm:spPr/>
      <dgm:t>
        <a:bodyPr/>
        <a:lstStyle/>
        <a:p>
          <a:endParaRPr lang="de-DE"/>
        </a:p>
      </dgm:t>
    </dgm:pt>
    <dgm:pt modelId="{D7ADCAAA-5B22-4DCF-AC8C-DD37E976C11A}" type="sibTrans" cxnId="{C5DC3C69-8FE3-4F9A-A63F-1D9D61168D03}">
      <dgm:prSet/>
      <dgm:spPr/>
      <dgm:t>
        <a:bodyPr/>
        <a:lstStyle/>
        <a:p>
          <a:endParaRPr lang="de-DE"/>
        </a:p>
      </dgm:t>
    </dgm:pt>
    <dgm:pt modelId="{61510AD7-9E35-43DA-9CB6-90861EDA8157}">
      <dgm:prSet phldrT="[Text]"/>
      <dgm:spPr/>
      <dgm:t>
        <a:bodyPr/>
        <a:lstStyle/>
        <a:p>
          <a:r>
            <a:rPr lang="de-DE" dirty="0"/>
            <a:t>Vorhersagbarkeit des Systemverhaltens</a:t>
          </a:r>
        </a:p>
      </dgm:t>
    </dgm:pt>
    <dgm:pt modelId="{2FF78976-6784-4673-BD5A-1EB49F2DFCE3}" type="parTrans" cxnId="{3FFD98AA-C4F7-4DA7-B1BA-3C37F97554A0}">
      <dgm:prSet/>
      <dgm:spPr/>
      <dgm:t>
        <a:bodyPr/>
        <a:lstStyle/>
        <a:p>
          <a:endParaRPr lang="de-DE"/>
        </a:p>
      </dgm:t>
    </dgm:pt>
    <dgm:pt modelId="{CE4C884D-E08F-4C7E-AD38-19057C9D4C1A}" type="sibTrans" cxnId="{3FFD98AA-C4F7-4DA7-B1BA-3C37F97554A0}">
      <dgm:prSet/>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en-US"/>
        </a:p>
      </dgm:t>
    </dgm:pt>
    <dgm:pt modelId="{1BEF9E55-CBEA-47B0-A5BD-EF3BECF9F281}" type="pres">
      <dgm:prSet presAssocID="{D94E91D6-9268-4E15-A03E-A54D934D8961}" presName="compNode" presStyleCnt="0"/>
      <dgm:spPr/>
    </dgm:pt>
    <dgm:pt modelId="{9660C95B-8830-421A-82F9-7F107215CE6F}" type="pres">
      <dgm:prSet presAssocID="{D94E91D6-9268-4E15-A03E-A54D934D8961}" presName="aNode" presStyleLbl="bgShp" presStyleIdx="0" presStyleCnt="2"/>
      <dgm:spPr/>
      <dgm:t>
        <a:bodyPr/>
        <a:lstStyle/>
        <a:p>
          <a:endParaRPr lang="en-US"/>
        </a:p>
      </dgm:t>
    </dgm:pt>
    <dgm:pt modelId="{F5F5C086-9CA7-4BF1-A04B-0E82F8B0D3F0}" type="pres">
      <dgm:prSet presAssocID="{D94E91D6-9268-4E15-A03E-A54D934D8961}" presName="textNode" presStyleLbl="bgShp" presStyleIdx="0" presStyleCnt="2"/>
      <dgm:spPr/>
      <dgm:t>
        <a:bodyPr/>
        <a:lstStyle/>
        <a:p>
          <a:endParaRPr lang="en-US"/>
        </a:p>
      </dgm:t>
    </dgm:pt>
    <dgm:pt modelId="{2E9EFDF7-3F9F-4D4E-AAD1-54C05AEA3F04}" type="pres">
      <dgm:prSet presAssocID="{D94E91D6-9268-4E15-A03E-A54D934D8961}" presName="compChildNode" presStyleCnt="0"/>
      <dgm:spPr/>
    </dgm:pt>
    <dgm:pt modelId="{B698B561-F8C2-4AF0-B72B-5A9D971019E8}" type="pres">
      <dgm:prSet presAssocID="{D94E91D6-9268-4E15-A03E-A54D934D8961}" presName="theInnerList" presStyleCnt="0"/>
      <dgm:spPr/>
    </dgm:pt>
    <dgm:pt modelId="{A0611EDE-FD2B-4789-83D9-ACABCBF4A1F3}" type="pres">
      <dgm:prSet presAssocID="{5AD5A7CF-B411-40F6-B51B-6CE04C3F269B}" presName="childNode" presStyleLbl="node1" presStyleIdx="0" presStyleCnt="4">
        <dgm:presLayoutVars>
          <dgm:bulletEnabled val="1"/>
        </dgm:presLayoutVars>
      </dgm:prSet>
      <dgm:spPr/>
      <dgm:t>
        <a:bodyPr/>
        <a:lstStyle/>
        <a:p>
          <a:endParaRPr lang="en-US"/>
        </a:p>
      </dgm:t>
    </dgm:pt>
    <dgm:pt modelId="{3E1BADB2-305F-41A6-9170-BD94A7C14CBA}" type="pres">
      <dgm:prSet presAssocID="{5AD5A7CF-B411-40F6-B51B-6CE04C3F269B}" presName="aSpace2" presStyleCnt="0"/>
      <dgm:spPr/>
    </dgm:pt>
    <dgm:pt modelId="{3FDD5661-091B-4425-B408-E852D49A74D7}" type="pres">
      <dgm:prSet presAssocID="{F67153FC-3414-4171-B138-27B66DC97AB5}" presName="childNode" presStyleLbl="node1" presStyleIdx="1" presStyleCnt="4">
        <dgm:presLayoutVars>
          <dgm:bulletEnabled val="1"/>
        </dgm:presLayoutVars>
      </dgm:prSet>
      <dgm:spPr/>
      <dgm:t>
        <a:bodyPr/>
        <a:lstStyle/>
        <a:p>
          <a:endParaRPr lang="en-US"/>
        </a:p>
      </dgm:t>
    </dgm:pt>
    <dgm:pt modelId="{5B018876-FA15-4D6C-BD12-9FEB0D1D9AC4}" type="pres">
      <dgm:prSet presAssocID="{D94E91D6-9268-4E15-A03E-A54D934D8961}" presName="aSpace" presStyleCnt="0"/>
      <dgm:spPr/>
    </dgm:pt>
    <dgm:pt modelId="{5964C0F7-905F-40A0-BD51-358049D489F3}" type="pres">
      <dgm:prSet presAssocID="{F2716151-8C5C-46E6-B852-927BB05E9DDC}" presName="compNode" presStyleCnt="0"/>
      <dgm:spPr/>
    </dgm:pt>
    <dgm:pt modelId="{E76F1E3B-E449-45F3-9E50-C1765423D167}" type="pres">
      <dgm:prSet presAssocID="{F2716151-8C5C-46E6-B852-927BB05E9DDC}" presName="aNode" presStyleLbl="bgShp" presStyleIdx="1" presStyleCnt="2"/>
      <dgm:spPr/>
      <dgm:t>
        <a:bodyPr/>
        <a:lstStyle/>
        <a:p>
          <a:endParaRPr lang="en-US"/>
        </a:p>
      </dgm:t>
    </dgm:pt>
    <dgm:pt modelId="{40AAE297-5608-433D-8CB4-E56676E4BDCA}" type="pres">
      <dgm:prSet presAssocID="{F2716151-8C5C-46E6-B852-927BB05E9DDC}" presName="textNode" presStyleLbl="bgShp" presStyleIdx="1" presStyleCnt="2"/>
      <dgm:spPr/>
      <dgm:t>
        <a:bodyPr/>
        <a:lstStyle/>
        <a:p>
          <a:endParaRPr lang="en-US"/>
        </a:p>
      </dgm:t>
    </dgm:pt>
    <dgm:pt modelId="{C405888E-71F3-41E4-B6BE-34A01BC88B85}" type="pres">
      <dgm:prSet presAssocID="{F2716151-8C5C-46E6-B852-927BB05E9DDC}" presName="compChildNode" presStyleCnt="0"/>
      <dgm:spPr/>
    </dgm:pt>
    <dgm:pt modelId="{343FA9D8-CAFC-408B-B764-0CAE3FC8887D}" type="pres">
      <dgm:prSet presAssocID="{F2716151-8C5C-46E6-B852-927BB05E9DDC}" presName="theInnerList" presStyleCnt="0"/>
      <dgm:spPr/>
    </dgm:pt>
    <dgm:pt modelId="{359AFD9B-FE1A-4786-9D1E-8101FAACA517}" type="pres">
      <dgm:prSet presAssocID="{F2F04336-F611-4AA8-ABAE-2F2E0F631CD0}" presName="childNode" presStyleLbl="node1" presStyleIdx="2" presStyleCnt="4">
        <dgm:presLayoutVars>
          <dgm:bulletEnabled val="1"/>
        </dgm:presLayoutVars>
      </dgm:prSet>
      <dgm:spPr/>
      <dgm:t>
        <a:bodyPr/>
        <a:lstStyle/>
        <a:p>
          <a:endParaRPr lang="en-US"/>
        </a:p>
      </dgm:t>
    </dgm:pt>
    <dgm:pt modelId="{6510C834-E2F2-466B-8003-09AFB8754A13}" type="pres">
      <dgm:prSet presAssocID="{F2F04336-F611-4AA8-ABAE-2F2E0F631CD0}" presName="aSpace2" presStyleCnt="0"/>
      <dgm:spPr/>
    </dgm:pt>
    <dgm:pt modelId="{2355FF91-EA99-449B-BCAF-9A8D723A7E57}" type="pres">
      <dgm:prSet presAssocID="{61510AD7-9E35-43DA-9CB6-90861EDA8157}" presName="childNode" presStyleLbl="node1" presStyleIdx="3" presStyleCnt="4">
        <dgm:presLayoutVars>
          <dgm:bulletEnabled val="1"/>
        </dgm:presLayoutVars>
      </dgm:prSet>
      <dgm:spPr/>
      <dgm:t>
        <a:bodyPr/>
        <a:lstStyle/>
        <a:p>
          <a:endParaRPr lang="en-US"/>
        </a:p>
      </dgm:t>
    </dgm:pt>
  </dgm:ptLst>
  <dgm:cxnLst>
    <dgm:cxn modelId="{8577DDAB-9A4E-43A2-8F67-BCC3FED3FCD5}" srcId="{929F1A73-86D9-4111-B871-0E3E0D154CAF}" destId="{F2716151-8C5C-46E6-B852-927BB05E9DDC}" srcOrd="1" destOrd="0" parTransId="{67BD83DB-D7B5-4414-AB66-D5EC294414A1}" sibTransId="{4D3BFFC0-DC03-4256-8590-5B209123EE66}"/>
    <dgm:cxn modelId="{DD075E7B-0834-4178-958E-88A67320972D}" srcId="{929F1A73-86D9-4111-B871-0E3E0D154CAF}" destId="{D94E91D6-9268-4E15-A03E-A54D934D8961}" srcOrd="0" destOrd="0" parTransId="{2BD81B53-F614-416F-BA15-467607BB7192}" sibTransId="{9215794F-E30F-422E-A77F-ACCF537CAF87}"/>
    <dgm:cxn modelId="{E5E60394-5408-446E-BC72-8C63A269AD3F}" srcId="{D94E91D6-9268-4E15-A03E-A54D934D8961}" destId="{5AD5A7CF-B411-40F6-B51B-6CE04C3F269B}" srcOrd="0" destOrd="0" parTransId="{22D489B1-7056-4FF4-B729-C224C1B328ED}" sibTransId="{946560BA-BBB3-49A1-BA33-B3A2C4D00BE5}"/>
    <dgm:cxn modelId="{18610A86-B908-7A48-8344-109D2BBD9295}" type="presOf" srcId="{929F1A73-86D9-4111-B871-0E3E0D154CAF}" destId="{5CA9FB10-F74C-4850-91C3-933CA035D58D}" srcOrd="0" destOrd="0" presId="urn:microsoft.com/office/officeart/2005/8/layout/lProcess2"/>
    <dgm:cxn modelId="{DAEA9AB7-7047-424D-9A33-22DB3821C69C}" type="presOf" srcId="{D94E91D6-9268-4E15-A03E-A54D934D8961}" destId="{9660C95B-8830-421A-82F9-7F107215CE6F}" srcOrd="0" destOrd="0" presId="urn:microsoft.com/office/officeart/2005/8/layout/lProcess2"/>
    <dgm:cxn modelId="{7B033C76-9490-7A4D-AB79-7846A955E7D9}" type="presOf" srcId="{F67153FC-3414-4171-B138-27B66DC97AB5}" destId="{3FDD5661-091B-4425-B408-E852D49A74D7}" srcOrd="0" destOrd="0" presId="urn:microsoft.com/office/officeart/2005/8/layout/lProcess2"/>
    <dgm:cxn modelId="{0E0F966D-1674-6241-98F2-3E1435E00572}" type="presOf" srcId="{F2F04336-F611-4AA8-ABAE-2F2E0F631CD0}" destId="{359AFD9B-FE1A-4786-9D1E-8101FAACA517}" srcOrd="0" destOrd="0" presId="urn:microsoft.com/office/officeart/2005/8/layout/lProcess2"/>
    <dgm:cxn modelId="{DC4F391C-2A2C-4140-859D-C45F7B206B1D}" srcId="{D94E91D6-9268-4E15-A03E-A54D934D8961}" destId="{F67153FC-3414-4171-B138-27B66DC97AB5}" srcOrd="1" destOrd="0" parTransId="{2231A1F3-1F47-40C5-8C09-52CFFC18F684}" sibTransId="{1A9E35A9-5E06-4EA0-85C0-2647E37D90F6}"/>
    <dgm:cxn modelId="{C5DC3C69-8FE3-4F9A-A63F-1D9D61168D03}" srcId="{F2716151-8C5C-46E6-B852-927BB05E9DDC}" destId="{F2F04336-F611-4AA8-ABAE-2F2E0F631CD0}" srcOrd="0" destOrd="0" parTransId="{F5A5F568-84C8-421E-A7F8-EF4FD367E17A}" sibTransId="{D7ADCAAA-5B22-4DCF-AC8C-DD37E976C11A}"/>
    <dgm:cxn modelId="{A054E90C-35E3-7C45-A765-5954F4D7270E}" type="presOf" srcId="{F2716151-8C5C-46E6-B852-927BB05E9DDC}" destId="{E76F1E3B-E449-45F3-9E50-C1765423D167}" srcOrd="0" destOrd="0" presId="urn:microsoft.com/office/officeart/2005/8/layout/lProcess2"/>
    <dgm:cxn modelId="{C256946C-022D-764E-880E-B0CB72F0E8FB}" type="presOf" srcId="{D94E91D6-9268-4E15-A03E-A54D934D8961}" destId="{F5F5C086-9CA7-4BF1-A04B-0E82F8B0D3F0}" srcOrd="1" destOrd="0" presId="urn:microsoft.com/office/officeart/2005/8/layout/lProcess2"/>
    <dgm:cxn modelId="{3FFD98AA-C4F7-4DA7-B1BA-3C37F97554A0}" srcId="{F2716151-8C5C-46E6-B852-927BB05E9DDC}" destId="{61510AD7-9E35-43DA-9CB6-90861EDA8157}" srcOrd="1" destOrd="0" parTransId="{2FF78976-6784-4673-BD5A-1EB49F2DFCE3}" sibTransId="{CE4C884D-E08F-4C7E-AD38-19057C9D4C1A}"/>
    <dgm:cxn modelId="{70326443-8739-5A49-812F-524DE6F0FA19}" type="presOf" srcId="{F2716151-8C5C-46E6-B852-927BB05E9DDC}" destId="{40AAE297-5608-433D-8CB4-E56676E4BDCA}" srcOrd="1" destOrd="0" presId="urn:microsoft.com/office/officeart/2005/8/layout/lProcess2"/>
    <dgm:cxn modelId="{0EB4C0EE-852B-6E4E-B2FD-E38220B2D358}" type="presOf" srcId="{5AD5A7CF-B411-40F6-B51B-6CE04C3F269B}" destId="{A0611EDE-FD2B-4789-83D9-ACABCBF4A1F3}" srcOrd="0" destOrd="0" presId="urn:microsoft.com/office/officeart/2005/8/layout/lProcess2"/>
    <dgm:cxn modelId="{4360DF4F-1F5B-8743-826C-0E75A9A0DB1E}" type="presOf" srcId="{61510AD7-9E35-43DA-9CB6-90861EDA8157}" destId="{2355FF91-EA99-449B-BCAF-9A8D723A7E57}" srcOrd="0" destOrd="0" presId="urn:microsoft.com/office/officeart/2005/8/layout/lProcess2"/>
    <dgm:cxn modelId="{5740A7BC-E0C5-D649-82C5-20CCC4BD0ED7}" type="presParOf" srcId="{5CA9FB10-F74C-4850-91C3-933CA035D58D}" destId="{1BEF9E55-CBEA-47B0-A5BD-EF3BECF9F281}" srcOrd="0" destOrd="0" presId="urn:microsoft.com/office/officeart/2005/8/layout/lProcess2"/>
    <dgm:cxn modelId="{CEA1389A-ED3F-BE47-9062-45930057130A}" type="presParOf" srcId="{1BEF9E55-CBEA-47B0-A5BD-EF3BECF9F281}" destId="{9660C95B-8830-421A-82F9-7F107215CE6F}" srcOrd="0" destOrd="0" presId="urn:microsoft.com/office/officeart/2005/8/layout/lProcess2"/>
    <dgm:cxn modelId="{8BE3A9BF-7DF7-4941-ADC9-0E110FCC5B79}" type="presParOf" srcId="{1BEF9E55-CBEA-47B0-A5BD-EF3BECF9F281}" destId="{F5F5C086-9CA7-4BF1-A04B-0E82F8B0D3F0}" srcOrd="1" destOrd="0" presId="urn:microsoft.com/office/officeart/2005/8/layout/lProcess2"/>
    <dgm:cxn modelId="{77EC0F7A-02A8-A347-BF18-8C1C6C9EA158}" type="presParOf" srcId="{1BEF9E55-CBEA-47B0-A5BD-EF3BECF9F281}" destId="{2E9EFDF7-3F9F-4D4E-AAD1-54C05AEA3F04}" srcOrd="2" destOrd="0" presId="urn:microsoft.com/office/officeart/2005/8/layout/lProcess2"/>
    <dgm:cxn modelId="{16E478F0-F246-864E-92C4-047772BFDB7F}" type="presParOf" srcId="{2E9EFDF7-3F9F-4D4E-AAD1-54C05AEA3F04}" destId="{B698B561-F8C2-4AF0-B72B-5A9D971019E8}" srcOrd="0" destOrd="0" presId="urn:microsoft.com/office/officeart/2005/8/layout/lProcess2"/>
    <dgm:cxn modelId="{F653E102-4376-2541-AE2F-20EB7B321D2E}" type="presParOf" srcId="{B698B561-F8C2-4AF0-B72B-5A9D971019E8}" destId="{A0611EDE-FD2B-4789-83D9-ACABCBF4A1F3}" srcOrd="0" destOrd="0" presId="urn:microsoft.com/office/officeart/2005/8/layout/lProcess2"/>
    <dgm:cxn modelId="{5C6938D6-644A-7E4B-B80D-8892C2B92BA4}" type="presParOf" srcId="{B698B561-F8C2-4AF0-B72B-5A9D971019E8}" destId="{3E1BADB2-305F-41A6-9170-BD94A7C14CBA}" srcOrd="1" destOrd="0" presId="urn:microsoft.com/office/officeart/2005/8/layout/lProcess2"/>
    <dgm:cxn modelId="{F76FD372-2F01-744A-AAF8-4C76424BB6DC}" type="presParOf" srcId="{B698B561-F8C2-4AF0-B72B-5A9D971019E8}" destId="{3FDD5661-091B-4425-B408-E852D49A74D7}" srcOrd="2" destOrd="0" presId="urn:microsoft.com/office/officeart/2005/8/layout/lProcess2"/>
    <dgm:cxn modelId="{DCA638F0-D1B4-B443-9566-5538C90F277D}" type="presParOf" srcId="{5CA9FB10-F74C-4850-91C3-933CA035D58D}" destId="{5B018876-FA15-4D6C-BD12-9FEB0D1D9AC4}" srcOrd="1" destOrd="0" presId="urn:microsoft.com/office/officeart/2005/8/layout/lProcess2"/>
    <dgm:cxn modelId="{E2D2EAD2-5370-5946-A7DB-96DF1674C37E}" type="presParOf" srcId="{5CA9FB10-F74C-4850-91C3-933CA035D58D}" destId="{5964C0F7-905F-40A0-BD51-358049D489F3}" srcOrd="2" destOrd="0" presId="urn:microsoft.com/office/officeart/2005/8/layout/lProcess2"/>
    <dgm:cxn modelId="{ECCE66EA-C017-924B-B751-2CE89920A996}" type="presParOf" srcId="{5964C0F7-905F-40A0-BD51-358049D489F3}" destId="{E76F1E3B-E449-45F3-9E50-C1765423D167}" srcOrd="0" destOrd="0" presId="urn:microsoft.com/office/officeart/2005/8/layout/lProcess2"/>
    <dgm:cxn modelId="{F5C437AC-B325-294F-917D-AF474F0ACEE5}" type="presParOf" srcId="{5964C0F7-905F-40A0-BD51-358049D489F3}" destId="{40AAE297-5608-433D-8CB4-E56676E4BDCA}" srcOrd="1" destOrd="0" presId="urn:microsoft.com/office/officeart/2005/8/layout/lProcess2"/>
    <dgm:cxn modelId="{9DEDE368-D8BF-7E40-8F11-3244CCC6E355}" type="presParOf" srcId="{5964C0F7-905F-40A0-BD51-358049D489F3}" destId="{C405888E-71F3-41E4-B6BE-34A01BC88B85}" srcOrd="2" destOrd="0" presId="urn:microsoft.com/office/officeart/2005/8/layout/lProcess2"/>
    <dgm:cxn modelId="{75AF5262-544F-1E48-9F34-D8846F6EBE76}" type="presParOf" srcId="{C405888E-71F3-41E4-B6BE-34A01BC88B85}" destId="{343FA9D8-CAFC-408B-B764-0CAE3FC8887D}" srcOrd="0" destOrd="0" presId="urn:microsoft.com/office/officeart/2005/8/layout/lProcess2"/>
    <dgm:cxn modelId="{3809AB99-94EA-4F40-A05E-5DC296C81F6B}" type="presParOf" srcId="{343FA9D8-CAFC-408B-B764-0CAE3FC8887D}" destId="{359AFD9B-FE1A-4786-9D1E-8101FAACA517}" srcOrd="0" destOrd="0" presId="urn:microsoft.com/office/officeart/2005/8/layout/lProcess2"/>
    <dgm:cxn modelId="{3BF44D3C-DC0B-F44F-ABC9-21AF662E9D7F}" type="presParOf" srcId="{343FA9D8-CAFC-408B-B764-0CAE3FC8887D}" destId="{6510C834-E2F2-466B-8003-09AFB8754A13}" srcOrd="1" destOrd="0" presId="urn:microsoft.com/office/officeart/2005/8/layout/lProcess2"/>
    <dgm:cxn modelId="{828C2126-238A-6146-B6B6-4962CEC5F5FA}" type="presParOf" srcId="{343FA9D8-CAFC-408B-B764-0CAE3FC8887D}" destId="{2355FF91-EA99-449B-BCAF-9A8D723A7E57}"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1A9C75-B817-42F4-8019-CA72D746E4D4}">
      <dsp:nvSpPr>
        <dsp:cNvPr id="0" name=""/>
        <dsp:cNvSpPr/>
      </dsp:nvSpPr>
      <dsp:spPr>
        <a:xfrm>
          <a:off x="2618236" y="1679920"/>
          <a:ext cx="859527" cy="85952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de-DE" sz="1300" kern="1200" dirty="0" smtClean="0"/>
            <a:t>RTOS-fähiger µC</a:t>
          </a:r>
          <a:endParaRPr lang="de-DE" sz="1300" kern="1200" dirty="0"/>
        </a:p>
      </dsp:txBody>
      <dsp:txXfrm>
        <a:off x="2744111" y="1805795"/>
        <a:ext cx="607777" cy="607777"/>
      </dsp:txXfrm>
    </dsp:sp>
    <dsp:sp modelId="{8BAE6728-35BE-4B72-8751-FE9666A17461}">
      <dsp:nvSpPr>
        <dsp:cNvPr id="0" name=""/>
        <dsp:cNvSpPr/>
      </dsp:nvSpPr>
      <dsp:spPr>
        <a:xfrm rot="16200000">
          <a:off x="2888490" y="124186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32326" y="1344153"/>
        <a:ext cx="231346" cy="175343"/>
      </dsp:txXfrm>
    </dsp:sp>
    <dsp:sp modelId="{35F7C1E2-E202-4DF6-8972-1F35046E507F}">
      <dsp:nvSpPr>
        <dsp:cNvPr id="0" name=""/>
        <dsp:cNvSpPr/>
      </dsp:nvSpPr>
      <dsp:spPr>
        <a:xfrm>
          <a:off x="2510795" y="3591"/>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Bluetooth Schnittstelle</a:t>
          </a:r>
          <a:endParaRPr lang="de-DE" sz="1100" kern="1200" dirty="0"/>
        </a:p>
      </dsp:txBody>
      <dsp:txXfrm>
        <a:off x="2668138" y="160934"/>
        <a:ext cx="759722" cy="759722"/>
      </dsp:txXfrm>
    </dsp:sp>
    <dsp:sp modelId="{3A66533D-61A0-4F60-A075-A6DBDA6D2F42}">
      <dsp:nvSpPr>
        <dsp:cNvPr id="0" name=""/>
        <dsp:cNvSpPr/>
      </dsp:nvSpPr>
      <dsp:spPr>
        <a:xfrm rot="19285714">
          <a:off x="3452734" y="1513595"/>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462298" y="1599374"/>
        <a:ext cx="231346" cy="175343"/>
      </dsp:txXfrm>
    </dsp:sp>
    <dsp:sp modelId="{740739C9-16DC-4E32-ABC1-AA74D93EAD4D}">
      <dsp:nvSpPr>
        <dsp:cNvPr id="0" name=""/>
        <dsp:cNvSpPr/>
      </dsp:nvSpPr>
      <dsp:spPr>
        <a:xfrm>
          <a:off x="3737402" y="594293"/>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Motoren</a:t>
          </a:r>
          <a:endParaRPr lang="de-DE" sz="1100" kern="1200" dirty="0"/>
        </a:p>
      </dsp:txBody>
      <dsp:txXfrm>
        <a:off x="3894745" y="751636"/>
        <a:ext cx="759722" cy="759722"/>
      </dsp:txXfrm>
    </dsp:sp>
    <dsp:sp modelId="{9E64A16B-44D6-409E-9F53-782DD2463033}">
      <dsp:nvSpPr>
        <dsp:cNvPr id="0" name=""/>
        <dsp:cNvSpPr/>
      </dsp:nvSpPr>
      <dsp:spPr>
        <a:xfrm rot="771429">
          <a:off x="3592091" y="2124157"/>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93190" y="2172851"/>
        <a:ext cx="231346" cy="175343"/>
      </dsp:txXfrm>
    </dsp:sp>
    <dsp:sp modelId="{CF5F5C07-CEF1-46FA-9FD0-C3F2AAD10AE2}">
      <dsp:nvSpPr>
        <dsp:cNvPr id="0" name=""/>
        <dsp:cNvSpPr/>
      </dsp:nvSpPr>
      <dsp:spPr>
        <a:xfrm>
          <a:off x="4040349" y="192159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HAL-Sensor</a:t>
          </a:r>
          <a:endParaRPr lang="de-DE" sz="1100" kern="1200" dirty="0"/>
        </a:p>
      </dsp:txBody>
      <dsp:txXfrm>
        <a:off x="4197692" y="2078933"/>
        <a:ext cx="759722" cy="759722"/>
      </dsp:txXfrm>
    </dsp:sp>
    <dsp:sp modelId="{2B209DF8-E17E-464F-A439-2F2D89694094}">
      <dsp:nvSpPr>
        <dsp:cNvPr id="0" name=""/>
        <dsp:cNvSpPr/>
      </dsp:nvSpPr>
      <dsp:spPr>
        <a:xfrm rot="3857143">
          <a:off x="3201622" y="261378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226438" y="2632742"/>
        <a:ext cx="231346" cy="175343"/>
      </dsp:txXfrm>
    </dsp:sp>
    <dsp:sp modelId="{281BF773-53C3-45E1-B2A2-83DE0E240945}">
      <dsp:nvSpPr>
        <dsp:cNvPr id="0" name=""/>
        <dsp:cNvSpPr/>
      </dsp:nvSpPr>
      <dsp:spPr>
        <a:xfrm>
          <a:off x="3191510" y="298600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UWB</a:t>
          </a:r>
          <a:endParaRPr lang="de-DE" sz="1100" kern="1200" dirty="0"/>
        </a:p>
      </dsp:txBody>
      <dsp:txXfrm>
        <a:off x="3348853" y="3143343"/>
        <a:ext cx="759722" cy="759722"/>
      </dsp:txXfrm>
    </dsp:sp>
    <dsp:sp modelId="{32FA94EB-B3AB-4E70-9664-D63941E1DECF}">
      <dsp:nvSpPr>
        <dsp:cNvPr id="0" name=""/>
        <dsp:cNvSpPr/>
      </dsp:nvSpPr>
      <dsp:spPr>
        <a:xfrm rot="6942857">
          <a:off x="2575359" y="261378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638215" y="2632742"/>
        <a:ext cx="231346" cy="175343"/>
      </dsp:txXfrm>
    </dsp:sp>
    <dsp:sp modelId="{8ADD6AB0-FDA3-4743-A1F2-B2DAD7F9CDD2}">
      <dsp:nvSpPr>
        <dsp:cNvPr id="0" name=""/>
        <dsp:cNvSpPr/>
      </dsp:nvSpPr>
      <dsp:spPr>
        <a:xfrm>
          <a:off x="1830080" y="298600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GPS-Modul</a:t>
          </a:r>
          <a:endParaRPr lang="de-DE" sz="1100" kern="1200" dirty="0"/>
        </a:p>
      </dsp:txBody>
      <dsp:txXfrm>
        <a:off x="1987423" y="3143343"/>
        <a:ext cx="759722" cy="759722"/>
      </dsp:txXfrm>
    </dsp:sp>
    <dsp:sp modelId="{539B4662-2EE1-440E-BFD1-474614C8FE05}">
      <dsp:nvSpPr>
        <dsp:cNvPr id="0" name=""/>
        <dsp:cNvSpPr/>
      </dsp:nvSpPr>
      <dsp:spPr>
        <a:xfrm rot="10028571">
          <a:off x="2184890" y="2124157"/>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271463" y="2172851"/>
        <a:ext cx="231346" cy="175343"/>
      </dsp:txXfrm>
    </dsp:sp>
    <dsp:sp modelId="{1FE81467-B9FE-441F-86E7-94C067CED651}">
      <dsp:nvSpPr>
        <dsp:cNvPr id="0" name=""/>
        <dsp:cNvSpPr/>
      </dsp:nvSpPr>
      <dsp:spPr>
        <a:xfrm>
          <a:off x="981242" y="192159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Ultraschall</a:t>
          </a:r>
        </a:p>
        <a:p>
          <a:pPr lvl="0" algn="ctr" defTabSz="488950">
            <a:lnSpc>
              <a:spcPct val="90000"/>
            </a:lnSpc>
            <a:spcBef>
              <a:spcPct val="0"/>
            </a:spcBef>
            <a:spcAft>
              <a:spcPct val="35000"/>
            </a:spcAft>
          </a:pPr>
          <a:r>
            <a:rPr lang="de-DE" sz="1100" kern="1200" dirty="0" err="1" smtClean="0"/>
            <a:t>sensoren</a:t>
          </a:r>
          <a:endParaRPr lang="de-DE" sz="1100" kern="1200" dirty="0"/>
        </a:p>
      </dsp:txBody>
      <dsp:txXfrm>
        <a:off x="1138585" y="2078933"/>
        <a:ext cx="759722" cy="759722"/>
      </dsp:txXfrm>
    </dsp:sp>
    <dsp:sp modelId="{0C431A88-421D-41A2-8E09-816B11A608E9}">
      <dsp:nvSpPr>
        <dsp:cNvPr id="0" name=""/>
        <dsp:cNvSpPr/>
      </dsp:nvSpPr>
      <dsp:spPr>
        <a:xfrm rot="13114286">
          <a:off x="2324246" y="1513595"/>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02354" y="1599374"/>
        <a:ext cx="231346" cy="175343"/>
      </dsp:txXfrm>
    </dsp:sp>
    <dsp:sp modelId="{5087D389-1C17-48D5-A051-9433B0AC0B1B}">
      <dsp:nvSpPr>
        <dsp:cNvPr id="0" name=""/>
        <dsp:cNvSpPr/>
      </dsp:nvSpPr>
      <dsp:spPr>
        <a:xfrm>
          <a:off x="1284188" y="594293"/>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Kamera</a:t>
          </a:r>
          <a:endParaRPr lang="de-DE" sz="1100" kern="1200" dirty="0"/>
        </a:p>
      </dsp:txBody>
      <dsp:txXfrm>
        <a:off x="1441531" y="751636"/>
        <a:ext cx="759722" cy="7597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1A9C75-B817-42F4-8019-CA72D746E4D4}">
      <dsp:nvSpPr>
        <dsp:cNvPr id="0" name=""/>
        <dsp:cNvSpPr/>
      </dsp:nvSpPr>
      <dsp:spPr>
        <a:xfrm>
          <a:off x="2594929" y="1578929"/>
          <a:ext cx="906140" cy="90614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r>
            <a:rPr lang="de-DE" sz="2100" kern="1200" dirty="0" smtClean="0"/>
            <a:t>RTOS</a:t>
          </a:r>
          <a:endParaRPr lang="de-DE" sz="2100" kern="1200" dirty="0"/>
        </a:p>
      </dsp:txBody>
      <dsp:txXfrm>
        <a:off x="2727630" y="1711630"/>
        <a:ext cx="640738" cy="640738"/>
      </dsp:txXfrm>
    </dsp:sp>
    <dsp:sp modelId="{8BAE6728-35BE-4B72-8751-FE9666A17461}">
      <dsp:nvSpPr>
        <dsp:cNvPr id="0" name=""/>
        <dsp:cNvSpPr/>
      </dsp:nvSpPr>
      <dsp:spPr>
        <a:xfrm rot="16200000">
          <a:off x="2930155" y="120920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65508" y="1306179"/>
        <a:ext cx="164982" cy="184853"/>
      </dsp:txXfrm>
    </dsp:sp>
    <dsp:sp modelId="{35F7C1E2-E202-4DF6-8972-1F35046E507F}">
      <dsp:nvSpPr>
        <dsp:cNvPr id="0" name=""/>
        <dsp:cNvSpPr/>
      </dsp:nvSpPr>
      <dsp:spPr>
        <a:xfrm>
          <a:off x="2481662" y="1559"/>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Bluetooth </a:t>
          </a:r>
          <a:endParaRPr lang="de-DE" sz="1100" kern="1200" dirty="0"/>
        </a:p>
      </dsp:txBody>
      <dsp:txXfrm>
        <a:off x="2647538" y="167435"/>
        <a:ext cx="800923" cy="800923"/>
      </dsp:txXfrm>
    </dsp:sp>
    <dsp:sp modelId="{3A66533D-61A0-4F60-A075-A6DBDA6D2F42}">
      <dsp:nvSpPr>
        <dsp:cNvPr id="0" name=""/>
        <dsp:cNvSpPr/>
      </dsp:nvSpPr>
      <dsp:spPr>
        <a:xfrm rot="19800000">
          <a:off x="3509307" y="1543582"/>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14043" y="1622876"/>
        <a:ext cx="164982" cy="184853"/>
      </dsp:txXfrm>
    </dsp:sp>
    <dsp:sp modelId="{740739C9-16DC-4E32-ABC1-AA74D93EAD4D}">
      <dsp:nvSpPr>
        <dsp:cNvPr id="0" name=""/>
        <dsp:cNvSpPr/>
      </dsp:nvSpPr>
      <dsp:spPr>
        <a:xfrm>
          <a:off x="3749612" y="733611"/>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Motoren</a:t>
          </a:r>
        </a:p>
        <a:p>
          <a:pPr lvl="0" algn="ctr" defTabSz="488950">
            <a:lnSpc>
              <a:spcPct val="90000"/>
            </a:lnSpc>
            <a:spcBef>
              <a:spcPct val="0"/>
            </a:spcBef>
            <a:spcAft>
              <a:spcPct val="35000"/>
            </a:spcAft>
          </a:pPr>
          <a:r>
            <a:rPr lang="de-DE" sz="1100" kern="1200" dirty="0" smtClean="0"/>
            <a:t>ansteuern</a:t>
          </a:r>
          <a:endParaRPr lang="de-DE" sz="1100" kern="1200" dirty="0"/>
        </a:p>
      </dsp:txBody>
      <dsp:txXfrm>
        <a:off x="3915488" y="899487"/>
        <a:ext cx="800923" cy="800923"/>
      </dsp:txXfrm>
    </dsp:sp>
    <dsp:sp modelId="{9E64A16B-44D6-409E-9F53-782DD2463033}">
      <dsp:nvSpPr>
        <dsp:cNvPr id="0" name=""/>
        <dsp:cNvSpPr/>
      </dsp:nvSpPr>
      <dsp:spPr>
        <a:xfrm rot="1800000">
          <a:off x="3509307" y="221232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14043" y="2256270"/>
        <a:ext cx="164982" cy="184853"/>
      </dsp:txXfrm>
    </dsp:sp>
    <dsp:sp modelId="{CF5F5C07-CEF1-46FA-9FD0-C3F2AAD10AE2}">
      <dsp:nvSpPr>
        <dsp:cNvPr id="0" name=""/>
        <dsp:cNvSpPr/>
      </dsp:nvSpPr>
      <dsp:spPr>
        <a:xfrm>
          <a:off x="3749612" y="2197713"/>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Drehzahl</a:t>
          </a:r>
        </a:p>
        <a:p>
          <a:pPr lvl="0" algn="ctr" defTabSz="488950">
            <a:lnSpc>
              <a:spcPct val="90000"/>
            </a:lnSpc>
            <a:spcBef>
              <a:spcPct val="0"/>
            </a:spcBef>
            <a:spcAft>
              <a:spcPct val="35000"/>
            </a:spcAft>
          </a:pPr>
          <a:r>
            <a:rPr lang="de-DE" sz="1100" kern="1200" dirty="0" err="1" smtClean="0"/>
            <a:t>messung</a:t>
          </a:r>
          <a:endParaRPr lang="de-DE" sz="1100" kern="1200" dirty="0"/>
        </a:p>
      </dsp:txBody>
      <dsp:txXfrm>
        <a:off x="3915488" y="2363589"/>
        <a:ext cx="800923" cy="800923"/>
      </dsp:txXfrm>
    </dsp:sp>
    <dsp:sp modelId="{2B209DF8-E17E-464F-A439-2F2D89694094}">
      <dsp:nvSpPr>
        <dsp:cNvPr id="0" name=""/>
        <dsp:cNvSpPr/>
      </dsp:nvSpPr>
      <dsp:spPr>
        <a:xfrm rot="5400000">
          <a:off x="2930155" y="2546703"/>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65508" y="2572967"/>
        <a:ext cx="164982" cy="184853"/>
      </dsp:txXfrm>
    </dsp:sp>
    <dsp:sp modelId="{281BF773-53C3-45E1-B2A2-83DE0E240945}">
      <dsp:nvSpPr>
        <dsp:cNvPr id="0" name=""/>
        <dsp:cNvSpPr/>
      </dsp:nvSpPr>
      <dsp:spPr>
        <a:xfrm>
          <a:off x="2481662" y="2929765"/>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Abstands</a:t>
          </a:r>
        </a:p>
        <a:p>
          <a:pPr lvl="0" algn="ctr" defTabSz="488950">
            <a:lnSpc>
              <a:spcPct val="90000"/>
            </a:lnSpc>
            <a:spcBef>
              <a:spcPct val="0"/>
            </a:spcBef>
            <a:spcAft>
              <a:spcPct val="35000"/>
            </a:spcAft>
          </a:pPr>
          <a:r>
            <a:rPr lang="de-DE" sz="1100" kern="1200" dirty="0" err="1" smtClean="0"/>
            <a:t>prüfung</a:t>
          </a:r>
          <a:endParaRPr lang="de-DE" sz="1100" kern="1200" dirty="0"/>
        </a:p>
      </dsp:txBody>
      <dsp:txXfrm>
        <a:off x="2647538" y="3095641"/>
        <a:ext cx="800923" cy="800923"/>
      </dsp:txXfrm>
    </dsp:sp>
    <dsp:sp modelId="{32FA94EB-B3AB-4E70-9664-D63941E1DECF}">
      <dsp:nvSpPr>
        <dsp:cNvPr id="0" name=""/>
        <dsp:cNvSpPr/>
      </dsp:nvSpPr>
      <dsp:spPr>
        <a:xfrm rot="9000000">
          <a:off x="2351003" y="221232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16973" y="2256270"/>
        <a:ext cx="164982" cy="184853"/>
      </dsp:txXfrm>
    </dsp:sp>
    <dsp:sp modelId="{8ADD6AB0-FDA3-4743-A1F2-B2DAD7F9CDD2}">
      <dsp:nvSpPr>
        <dsp:cNvPr id="0" name=""/>
        <dsp:cNvSpPr/>
      </dsp:nvSpPr>
      <dsp:spPr>
        <a:xfrm>
          <a:off x="1213712" y="2197713"/>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err="1" smtClean="0"/>
            <a:t>Positions</a:t>
          </a:r>
          <a:endParaRPr lang="de-DE" sz="1100" kern="1200" dirty="0" smtClean="0"/>
        </a:p>
        <a:p>
          <a:pPr lvl="0" algn="ctr" defTabSz="488950">
            <a:lnSpc>
              <a:spcPct val="90000"/>
            </a:lnSpc>
            <a:spcBef>
              <a:spcPct val="0"/>
            </a:spcBef>
            <a:spcAft>
              <a:spcPct val="35000"/>
            </a:spcAft>
          </a:pPr>
          <a:r>
            <a:rPr lang="de-DE" sz="1100" kern="1200" dirty="0" err="1" smtClean="0"/>
            <a:t>bestimmung</a:t>
          </a:r>
          <a:endParaRPr lang="de-DE" sz="1100" kern="1200" dirty="0"/>
        </a:p>
      </dsp:txBody>
      <dsp:txXfrm>
        <a:off x="1379588" y="2363589"/>
        <a:ext cx="800923" cy="800923"/>
      </dsp:txXfrm>
    </dsp:sp>
    <dsp:sp modelId="{0C431A88-421D-41A2-8E09-816B11A608E9}">
      <dsp:nvSpPr>
        <dsp:cNvPr id="0" name=""/>
        <dsp:cNvSpPr/>
      </dsp:nvSpPr>
      <dsp:spPr>
        <a:xfrm rot="12600000">
          <a:off x="2351003" y="1543582"/>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16973" y="1622876"/>
        <a:ext cx="164982" cy="184853"/>
      </dsp:txXfrm>
    </dsp:sp>
    <dsp:sp modelId="{5087D389-1C17-48D5-A051-9433B0AC0B1B}">
      <dsp:nvSpPr>
        <dsp:cNvPr id="0" name=""/>
        <dsp:cNvSpPr/>
      </dsp:nvSpPr>
      <dsp:spPr>
        <a:xfrm>
          <a:off x="1213712" y="733611"/>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Kamerabild </a:t>
          </a:r>
        </a:p>
        <a:p>
          <a:pPr lvl="0" algn="ctr" defTabSz="488950">
            <a:lnSpc>
              <a:spcPct val="90000"/>
            </a:lnSpc>
            <a:spcBef>
              <a:spcPct val="0"/>
            </a:spcBef>
            <a:spcAft>
              <a:spcPct val="35000"/>
            </a:spcAft>
          </a:pPr>
          <a:r>
            <a:rPr lang="de-DE" sz="1100" kern="1200" dirty="0" smtClean="0"/>
            <a:t>auswerten</a:t>
          </a:r>
          <a:endParaRPr lang="de-DE" sz="1100" kern="1200" dirty="0"/>
        </a:p>
      </dsp:txBody>
      <dsp:txXfrm>
        <a:off x="1379588" y="899487"/>
        <a:ext cx="800923" cy="80092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326483" y="1690404"/>
          <a:ext cx="1022596" cy="10225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Mobilgerät</a:t>
          </a:r>
          <a:endParaRPr lang="de-DE" sz="1200" kern="1200" dirty="0"/>
        </a:p>
      </dsp:txBody>
      <dsp:txXfrm>
        <a:off x="3476239" y="1840160"/>
        <a:ext cx="723084" cy="723084"/>
      </dsp:txXfrm>
    </dsp:sp>
    <dsp:sp modelId="{DF6CD740-0B72-4EF5-87A9-9067A199471F}">
      <dsp:nvSpPr>
        <dsp:cNvPr id="0" name=""/>
        <dsp:cNvSpPr/>
      </dsp:nvSpPr>
      <dsp:spPr>
        <a:xfrm rot="16200000">
          <a:off x="3728970" y="1317418"/>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3761613" y="1419597"/>
        <a:ext cx="152335" cy="208610"/>
      </dsp:txXfrm>
    </dsp:sp>
    <dsp:sp modelId="{456C5250-D558-4F2C-89A4-BE2586DD6F8B}">
      <dsp:nvSpPr>
        <dsp:cNvPr id="0" name=""/>
        <dsp:cNvSpPr/>
      </dsp:nvSpPr>
      <dsp:spPr>
        <a:xfrm>
          <a:off x="3198658" y="1552"/>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Touchscreen</a:t>
          </a:r>
          <a:endParaRPr lang="de-DE" sz="1000" kern="1200" dirty="0"/>
        </a:p>
      </dsp:txBody>
      <dsp:txXfrm>
        <a:off x="3385853" y="188747"/>
        <a:ext cx="903855" cy="903855"/>
      </dsp:txXfrm>
    </dsp:sp>
    <dsp:sp modelId="{B64A740A-0CF2-4AF6-967C-823BFD6C8C9B}">
      <dsp:nvSpPr>
        <dsp:cNvPr id="0" name=""/>
        <dsp:cNvSpPr/>
      </dsp:nvSpPr>
      <dsp:spPr>
        <a:xfrm rot="20520000">
          <a:off x="4404641" y="1808322"/>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4406239" y="1887945"/>
        <a:ext cx="152335" cy="208610"/>
      </dsp:txXfrm>
    </dsp:sp>
    <dsp:sp modelId="{A352E85C-0B09-47E6-9092-CDB78B8C46E7}">
      <dsp:nvSpPr>
        <dsp:cNvPr id="0" name=""/>
        <dsp:cNvSpPr/>
      </dsp:nvSpPr>
      <dsp:spPr>
        <a:xfrm>
          <a:off x="4683283" y="1080195"/>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Accelerometer</a:t>
          </a:r>
          <a:r>
            <a:rPr lang="de-DE" sz="1000" kern="1200" dirty="0" smtClean="0"/>
            <a:t> Sensor</a:t>
          </a:r>
          <a:endParaRPr lang="de-DE" sz="1000" kern="1200" dirty="0"/>
        </a:p>
      </dsp:txBody>
      <dsp:txXfrm>
        <a:off x="4870478" y="1267390"/>
        <a:ext cx="903855" cy="903855"/>
      </dsp:txXfrm>
    </dsp:sp>
    <dsp:sp modelId="{3E6C5A5E-0CE7-4DD8-A7B7-858141A2AFFD}">
      <dsp:nvSpPr>
        <dsp:cNvPr id="0" name=""/>
        <dsp:cNvSpPr/>
      </dsp:nvSpPr>
      <dsp:spPr>
        <a:xfrm rot="3240000">
          <a:off x="4146558" y="2602620"/>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4160014" y="2645747"/>
        <a:ext cx="152335" cy="208610"/>
      </dsp:txXfrm>
    </dsp:sp>
    <dsp:sp modelId="{64909A40-281C-4012-A290-11E105503859}">
      <dsp:nvSpPr>
        <dsp:cNvPr id="0" name=""/>
        <dsp:cNvSpPr/>
      </dsp:nvSpPr>
      <dsp:spPr>
        <a:xfrm>
          <a:off x="4116207" y="2825477"/>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Bluetoothmodul</a:t>
          </a:r>
          <a:endParaRPr lang="de-DE" sz="1000" kern="1200" dirty="0"/>
        </a:p>
      </dsp:txBody>
      <dsp:txXfrm>
        <a:off x="4303402" y="3012672"/>
        <a:ext cx="903855" cy="903855"/>
      </dsp:txXfrm>
    </dsp:sp>
    <dsp:sp modelId="{21E06869-D0ED-4F86-B83D-56936213F1DB}">
      <dsp:nvSpPr>
        <dsp:cNvPr id="0" name=""/>
        <dsp:cNvSpPr/>
      </dsp:nvSpPr>
      <dsp:spPr>
        <a:xfrm rot="7560000">
          <a:off x="3311383" y="2602620"/>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rot="10800000">
        <a:off x="3363213" y="2645747"/>
        <a:ext cx="152335" cy="208610"/>
      </dsp:txXfrm>
    </dsp:sp>
    <dsp:sp modelId="{E3B9CC4E-B289-45D2-8E8D-5A5CAE1614BE}">
      <dsp:nvSpPr>
        <dsp:cNvPr id="0" name=""/>
        <dsp:cNvSpPr/>
      </dsp:nvSpPr>
      <dsp:spPr>
        <a:xfrm>
          <a:off x="2281109" y="2825477"/>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Prozessor</a:t>
          </a:r>
          <a:endParaRPr lang="de-DE" sz="1000" kern="1200" dirty="0"/>
        </a:p>
      </dsp:txBody>
      <dsp:txXfrm>
        <a:off x="2468304" y="3012672"/>
        <a:ext cx="903855" cy="903855"/>
      </dsp:txXfrm>
    </dsp:sp>
    <dsp:sp modelId="{C05010F8-9818-4F8B-9B04-617C92E895A4}">
      <dsp:nvSpPr>
        <dsp:cNvPr id="0" name=""/>
        <dsp:cNvSpPr/>
      </dsp:nvSpPr>
      <dsp:spPr>
        <a:xfrm rot="11880000">
          <a:off x="3053300" y="1808322"/>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rot="10800000">
        <a:off x="3116988" y="1887945"/>
        <a:ext cx="152335" cy="208610"/>
      </dsp:txXfrm>
    </dsp:sp>
    <dsp:sp modelId="{9C675751-0D64-417B-8F0C-57B1CD04880F}">
      <dsp:nvSpPr>
        <dsp:cNvPr id="0" name=""/>
        <dsp:cNvSpPr/>
      </dsp:nvSpPr>
      <dsp:spPr>
        <a:xfrm>
          <a:off x="1714033" y="1080195"/>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Speicher</a:t>
          </a:r>
          <a:endParaRPr lang="de-DE" sz="1000" kern="1200" dirty="0"/>
        </a:p>
      </dsp:txBody>
      <dsp:txXfrm>
        <a:off x="1901228" y="1267390"/>
        <a:ext cx="903855" cy="90385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257804" y="1627807"/>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de-DE" sz="3500" kern="1200" dirty="0" smtClean="0"/>
            <a:t>App</a:t>
          </a:r>
          <a:endParaRPr lang="de-DE" sz="3500" kern="1200" dirty="0"/>
        </a:p>
      </dsp:txBody>
      <dsp:txXfrm>
        <a:off x="3427675" y="1797678"/>
        <a:ext cx="820212" cy="820212"/>
      </dsp:txXfrm>
    </dsp:sp>
    <dsp:sp modelId="{DF6CD740-0B72-4EF5-87A9-9067A199471F}">
      <dsp:nvSpPr>
        <dsp:cNvPr id="0" name=""/>
        <dsp:cNvSpPr/>
      </dsp:nvSpPr>
      <dsp:spPr>
        <a:xfrm rot="16200000">
          <a:off x="3714619" y="120520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3751568" y="1321030"/>
        <a:ext cx="172427" cy="236630"/>
      </dsp:txXfrm>
    </dsp:sp>
    <dsp:sp modelId="{456C5250-D558-4F2C-89A4-BE2586DD6F8B}">
      <dsp:nvSpPr>
        <dsp:cNvPr id="0" name=""/>
        <dsp:cNvSpPr/>
      </dsp:nvSpPr>
      <dsp:spPr>
        <a:xfrm>
          <a:off x="3257804" y="3089"/>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GUI</a:t>
          </a:r>
          <a:endParaRPr lang="de-DE" sz="1200" kern="1200" dirty="0"/>
        </a:p>
      </dsp:txBody>
      <dsp:txXfrm>
        <a:off x="3427675" y="172960"/>
        <a:ext cx="820212" cy="820212"/>
      </dsp:txXfrm>
    </dsp:sp>
    <dsp:sp modelId="{B64A740A-0CF2-4AF6-967C-823BFD6C8C9B}">
      <dsp:nvSpPr>
        <dsp:cNvPr id="0" name=""/>
        <dsp:cNvSpPr/>
      </dsp:nvSpPr>
      <dsp:spPr>
        <a:xfrm rot="20520000">
          <a:off x="4480588" y="1761713"/>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4482396" y="1852008"/>
        <a:ext cx="172427" cy="236630"/>
      </dsp:txXfrm>
    </dsp:sp>
    <dsp:sp modelId="{A352E85C-0B09-47E6-9092-CDB78B8C46E7}">
      <dsp:nvSpPr>
        <dsp:cNvPr id="0" name=""/>
        <dsp:cNvSpPr/>
      </dsp:nvSpPr>
      <dsp:spPr>
        <a:xfrm>
          <a:off x="4803002" y="112574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Hardware</a:t>
          </a:r>
        </a:p>
        <a:p>
          <a:pPr lvl="0" algn="ctr" defTabSz="533400">
            <a:lnSpc>
              <a:spcPct val="90000"/>
            </a:lnSpc>
            <a:spcBef>
              <a:spcPct val="0"/>
            </a:spcBef>
            <a:spcAft>
              <a:spcPct val="35000"/>
            </a:spcAft>
          </a:pPr>
          <a:r>
            <a:rPr lang="de-DE" sz="1200" kern="1200" dirty="0" err="1" smtClean="0"/>
            <a:t>schnittstelle</a:t>
          </a:r>
          <a:endParaRPr lang="de-DE" sz="1200" kern="1200" dirty="0"/>
        </a:p>
      </dsp:txBody>
      <dsp:txXfrm>
        <a:off x="4972873" y="1295612"/>
        <a:ext cx="820212" cy="820212"/>
      </dsp:txXfrm>
    </dsp:sp>
    <dsp:sp modelId="{3E6C5A5E-0CE7-4DD8-A7B7-858141A2AFFD}">
      <dsp:nvSpPr>
        <dsp:cNvPr id="0" name=""/>
        <dsp:cNvSpPr/>
      </dsp:nvSpPr>
      <dsp:spPr>
        <a:xfrm rot="3240000">
          <a:off x="4188014" y="266216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4203245" y="2711149"/>
        <a:ext cx="172427" cy="236630"/>
      </dsp:txXfrm>
    </dsp:sp>
    <dsp:sp modelId="{64909A40-281C-4012-A290-11E105503859}">
      <dsp:nvSpPr>
        <dsp:cNvPr id="0" name=""/>
        <dsp:cNvSpPr/>
      </dsp:nvSpPr>
      <dsp:spPr>
        <a:xfrm>
          <a:off x="4212789" y="294223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Bluetooth</a:t>
          </a:r>
        </a:p>
        <a:p>
          <a:pPr lvl="0" algn="ctr" defTabSz="533400">
            <a:lnSpc>
              <a:spcPct val="90000"/>
            </a:lnSpc>
            <a:spcBef>
              <a:spcPct val="0"/>
            </a:spcBef>
            <a:spcAft>
              <a:spcPct val="35000"/>
            </a:spcAft>
          </a:pPr>
          <a:r>
            <a:rPr lang="de-DE" sz="1200" kern="1200" dirty="0" err="1" smtClean="0"/>
            <a:t>schnittstelle</a:t>
          </a:r>
          <a:endParaRPr lang="de-DE" sz="1200" kern="1200" dirty="0"/>
        </a:p>
      </dsp:txBody>
      <dsp:txXfrm>
        <a:off x="4382660" y="3112102"/>
        <a:ext cx="820212" cy="820212"/>
      </dsp:txXfrm>
    </dsp:sp>
    <dsp:sp modelId="{21E06869-D0ED-4F86-B83D-56936213F1DB}">
      <dsp:nvSpPr>
        <dsp:cNvPr id="0" name=""/>
        <dsp:cNvSpPr/>
      </dsp:nvSpPr>
      <dsp:spPr>
        <a:xfrm rot="7560000">
          <a:off x="3241224" y="266216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rot="10800000">
        <a:off x="3299890" y="2711149"/>
        <a:ext cx="172427" cy="236630"/>
      </dsp:txXfrm>
    </dsp:sp>
    <dsp:sp modelId="{E3B9CC4E-B289-45D2-8E8D-5A5CAE1614BE}">
      <dsp:nvSpPr>
        <dsp:cNvPr id="0" name=""/>
        <dsp:cNvSpPr/>
      </dsp:nvSpPr>
      <dsp:spPr>
        <a:xfrm>
          <a:off x="2302819" y="294223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Sensorwert</a:t>
          </a:r>
        </a:p>
        <a:p>
          <a:pPr lvl="0" algn="ctr" defTabSz="533400">
            <a:lnSpc>
              <a:spcPct val="90000"/>
            </a:lnSpc>
            <a:spcBef>
              <a:spcPct val="0"/>
            </a:spcBef>
            <a:spcAft>
              <a:spcPct val="35000"/>
            </a:spcAft>
          </a:pPr>
          <a:r>
            <a:rPr lang="de-DE" sz="1200" kern="1200" dirty="0" err="1" smtClean="0"/>
            <a:t>mapping</a:t>
          </a:r>
          <a:endParaRPr lang="de-DE" sz="1200" kern="1200" dirty="0"/>
        </a:p>
      </dsp:txBody>
      <dsp:txXfrm>
        <a:off x="2472690" y="3112102"/>
        <a:ext cx="820212" cy="820212"/>
      </dsp:txXfrm>
    </dsp:sp>
    <dsp:sp modelId="{C05010F8-9818-4F8B-9B04-617C92E895A4}">
      <dsp:nvSpPr>
        <dsp:cNvPr id="0" name=""/>
        <dsp:cNvSpPr/>
      </dsp:nvSpPr>
      <dsp:spPr>
        <a:xfrm rot="11880000">
          <a:off x="2948650" y="1761713"/>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rot="10800000">
        <a:off x="3020739" y="1852008"/>
        <a:ext cx="172427" cy="236630"/>
      </dsp:txXfrm>
    </dsp:sp>
    <dsp:sp modelId="{9C675751-0D64-417B-8F0C-57B1CD04880F}">
      <dsp:nvSpPr>
        <dsp:cNvPr id="0" name=""/>
        <dsp:cNvSpPr/>
      </dsp:nvSpPr>
      <dsp:spPr>
        <a:xfrm>
          <a:off x="1712605" y="112574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Ereignis</a:t>
          </a:r>
        </a:p>
        <a:p>
          <a:pPr lvl="0" algn="ctr" defTabSz="533400">
            <a:lnSpc>
              <a:spcPct val="90000"/>
            </a:lnSpc>
            <a:spcBef>
              <a:spcPct val="0"/>
            </a:spcBef>
            <a:spcAft>
              <a:spcPct val="35000"/>
            </a:spcAft>
          </a:pPr>
          <a:r>
            <a:rPr lang="de-DE" sz="1200" kern="1200" dirty="0" err="1" smtClean="0"/>
            <a:t>steuerung</a:t>
          </a:r>
          <a:endParaRPr lang="de-DE" sz="1200" kern="1200" dirty="0"/>
        </a:p>
      </dsp:txBody>
      <dsp:txXfrm>
        <a:off x="1882476" y="1295612"/>
        <a:ext cx="820212" cy="82021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399387" y="1692468"/>
          <a:ext cx="876788" cy="87678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de-DE" sz="2800" kern="1200" dirty="0" smtClean="0"/>
            <a:t>GUI</a:t>
          </a:r>
          <a:endParaRPr lang="de-DE" sz="2800" kern="1200" dirty="0"/>
        </a:p>
      </dsp:txBody>
      <dsp:txXfrm>
        <a:off x="3527790" y="1820871"/>
        <a:ext cx="619982" cy="619982"/>
      </dsp:txXfrm>
    </dsp:sp>
    <dsp:sp modelId="{DF6CD740-0B72-4EF5-87A9-9067A199471F}">
      <dsp:nvSpPr>
        <dsp:cNvPr id="0" name=""/>
        <dsp:cNvSpPr/>
      </dsp:nvSpPr>
      <dsp:spPr>
        <a:xfrm rot="16200000">
          <a:off x="3679253" y="1253278"/>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3723969" y="1357616"/>
        <a:ext cx="227623" cy="178864"/>
      </dsp:txXfrm>
    </dsp:sp>
    <dsp:sp modelId="{456C5250-D558-4F2C-89A4-BE2586DD6F8B}">
      <dsp:nvSpPr>
        <dsp:cNvPr id="0" name=""/>
        <dsp:cNvSpPr/>
      </dsp:nvSpPr>
      <dsp:spPr>
        <a:xfrm>
          <a:off x="3294583" y="7854"/>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Frontscreen</a:t>
          </a:r>
          <a:endParaRPr lang="de-DE" sz="800" kern="1200" dirty="0"/>
        </a:p>
      </dsp:txBody>
      <dsp:txXfrm>
        <a:off x="3453682" y="166953"/>
        <a:ext cx="768198" cy="768198"/>
      </dsp:txXfrm>
    </dsp:sp>
    <dsp:sp modelId="{B64A740A-0CF2-4AF6-967C-823BFD6C8C9B}">
      <dsp:nvSpPr>
        <dsp:cNvPr id="0" name=""/>
        <dsp:cNvSpPr/>
      </dsp:nvSpPr>
      <dsp:spPr>
        <a:xfrm rot="19285714">
          <a:off x="4248841" y="1527577"/>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258597" y="1615079"/>
        <a:ext cx="227623" cy="178864"/>
      </dsp:txXfrm>
    </dsp:sp>
    <dsp:sp modelId="{A352E85C-0B09-47E6-9092-CDB78B8C46E7}">
      <dsp:nvSpPr>
        <dsp:cNvPr id="0" name=""/>
        <dsp:cNvSpPr/>
      </dsp:nvSpPr>
      <dsp:spPr>
        <a:xfrm>
          <a:off x="4529728" y="602668"/>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Buttondesign</a:t>
          </a:r>
        </a:p>
      </dsp:txBody>
      <dsp:txXfrm>
        <a:off x="4688827" y="761767"/>
        <a:ext cx="768198" cy="768198"/>
      </dsp:txXfrm>
    </dsp:sp>
    <dsp:sp modelId="{3E6C5A5E-0CE7-4DD8-A7B7-858141A2AFFD}">
      <dsp:nvSpPr>
        <dsp:cNvPr id="0" name=""/>
        <dsp:cNvSpPr/>
      </dsp:nvSpPr>
      <dsp:spPr>
        <a:xfrm rot="771429">
          <a:off x="4389518" y="2143921"/>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390639" y="2193593"/>
        <a:ext cx="227623" cy="178864"/>
      </dsp:txXfrm>
    </dsp:sp>
    <dsp:sp modelId="{64909A40-281C-4012-A290-11E105503859}">
      <dsp:nvSpPr>
        <dsp:cNvPr id="0" name=""/>
        <dsp:cNvSpPr/>
      </dsp:nvSpPr>
      <dsp:spPr>
        <a:xfrm>
          <a:off x="4834784" y="1939205"/>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Reifendruck</a:t>
          </a:r>
        </a:p>
      </dsp:txBody>
      <dsp:txXfrm>
        <a:off x="4993883" y="2098304"/>
        <a:ext cx="768198" cy="768198"/>
      </dsp:txXfrm>
    </dsp:sp>
    <dsp:sp modelId="{21E06869-D0ED-4F86-B83D-56936213F1DB}">
      <dsp:nvSpPr>
        <dsp:cNvPr id="0" name=""/>
        <dsp:cNvSpPr/>
      </dsp:nvSpPr>
      <dsp:spPr>
        <a:xfrm rot="3857143">
          <a:off x="3995351" y="2638191"/>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020665" y="2657525"/>
        <a:ext cx="227623" cy="178864"/>
      </dsp:txXfrm>
    </dsp:sp>
    <dsp:sp modelId="{E3B9CC4E-B289-45D2-8E8D-5A5CAE1614BE}">
      <dsp:nvSpPr>
        <dsp:cNvPr id="0" name=""/>
        <dsp:cNvSpPr/>
      </dsp:nvSpPr>
      <dsp:spPr>
        <a:xfrm>
          <a:off x="3980037" y="3011024"/>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Geschwindigkeit</a:t>
          </a:r>
        </a:p>
      </dsp:txBody>
      <dsp:txXfrm>
        <a:off x="4139136" y="3170123"/>
        <a:ext cx="768198" cy="768198"/>
      </dsp:txXfrm>
    </dsp:sp>
    <dsp:sp modelId="{C05010F8-9818-4F8B-9B04-617C92E895A4}">
      <dsp:nvSpPr>
        <dsp:cNvPr id="0" name=""/>
        <dsp:cNvSpPr/>
      </dsp:nvSpPr>
      <dsp:spPr>
        <a:xfrm rot="6872299">
          <a:off x="3379725" y="2641672"/>
          <a:ext cx="313610"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443012" y="2660617"/>
        <a:ext cx="224178" cy="178864"/>
      </dsp:txXfrm>
    </dsp:sp>
    <dsp:sp modelId="{9C675751-0D64-417B-8F0C-57B1CD04880F}">
      <dsp:nvSpPr>
        <dsp:cNvPr id="0" name=""/>
        <dsp:cNvSpPr/>
      </dsp:nvSpPr>
      <dsp:spPr>
        <a:xfrm>
          <a:off x="2641185" y="3018878"/>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Ladezustand</a:t>
          </a:r>
        </a:p>
      </dsp:txBody>
      <dsp:txXfrm>
        <a:off x="2800284" y="3177977"/>
        <a:ext cx="768198" cy="768198"/>
      </dsp:txXfrm>
    </dsp:sp>
    <dsp:sp modelId="{BE7267F4-1325-4D52-8C6A-DA46A1941A38}">
      <dsp:nvSpPr>
        <dsp:cNvPr id="0" name=""/>
        <dsp:cNvSpPr/>
      </dsp:nvSpPr>
      <dsp:spPr>
        <a:xfrm rot="10028571">
          <a:off x="2968989" y="2143921"/>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057300" y="2193593"/>
        <a:ext cx="227623" cy="178864"/>
      </dsp:txXfrm>
    </dsp:sp>
    <dsp:sp modelId="{8BF97886-FC98-4EE8-A27C-6EF0B5966A81}">
      <dsp:nvSpPr>
        <dsp:cNvPr id="0" name=""/>
        <dsp:cNvSpPr/>
      </dsp:nvSpPr>
      <dsp:spPr>
        <a:xfrm>
          <a:off x="1754382" y="1939205"/>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err="1" smtClean="0"/>
            <a:t>Connectstatus</a:t>
          </a:r>
          <a:endParaRPr lang="de-DE" sz="800" kern="1200" dirty="0"/>
        </a:p>
      </dsp:txBody>
      <dsp:txXfrm>
        <a:off x="1913481" y="2098304"/>
        <a:ext cx="768198" cy="768198"/>
      </dsp:txXfrm>
    </dsp:sp>
    <dsp:sp modelId="{0A90D38B-F06D-40AB-9954-8113B94CD2AA}">
      <dsp:nvSpPr>
        <dsp:cNvPr id="0" name=""/>
        <dsp:cNvSpPr/>
      </dsp:nvSpPr>
      <dsp:spPr>
        <a:xfrm rot="13114286">
          <a:off x="3109666" y="1527577"/>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189342" y="1615079"/>
        <a:ext cx="227623" cy="178864"/>
      </dsp:txXfrm>
    </dsp:sp>
    <dsp:sp modelId="{382D73C6-3615-48D2-9A1F-A56DB7940281}">
      <dsp:nvSpPr>
        <dsp:cNvPr id="0" name=""/>
        <dsp:cNvSpPr/>
      </dsp:nvSpPr>
      <dsp:spPr>
        <a:xfrm>
          <a:off x="2059437" y="602668"/>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Personalisierung</a:t>
          </a:r>
          <a:endParaRPr lang="de-DE" sz="800" kern="1200" dirty="0"/>
        </a:p>
      </dsp:txBody>
      <dsp:txXfrm>
        <a:off x="2218536" y="761767"/>
        <a:ext cx="768198" cy="76819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246560" y="1540458"/>
          <a:ext cx="1182441" cy="118244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de-DE" sz="1700" kern="1200" dirty="0" err="1" smtClean="0"/>
            <a:t>Meyra</a:t>
          </a:r>
          <a:r>
            <a:rPr lang="de-DE" sz="1700" kern="1200" dirty="0" smtClean="0"/>
            <a:t> x1 Rollstuhl</a:t>
          </a:r>
          <a:endParaRPr lang="de-DE" sz="1700" kern="1200" dirty="0"/>
        </a:p>
      </dsp:txBody>
      <dsp:txXfrm>
        <a:off x="3419724" y="1713622"/>
        <a:ext cx="836113" cy="836113"/>
      </dsp:txXfrm>
    </dsp:sp>
    <dsp:sp modelId="{DF6CD740-0B72-4EF5-87A9-9067A199471F}">
      <dsp:nvSpPr>
        <dsp:cNvPr id="0" name=""/>
        <dsp:cNvSpPr/>
      </dsp:nvSpPr>
      <dsp:spPr>
        <a:xfrm rot="16200000">
          <a:off x="3712441" y="111004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3750043" y="1228055"/>
        <a:ext cx="175476" cy="241218"/>
      </dsp:txXfrm>
    </dsp:sp>
    <dsp:sp modelId="{456C5250-D558-4F2C-89A4-BE2586DD6F8B}">
      <dsp:nvSpPr>
        <dsp:cNvPr id="0" name=""/>
        <dsp:cNvSpPr/>
      </dsp:nvSpPr>
      <dsp:spPr>
        <a:xfrm>
          <a:off x="3305682" y="3279"/>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E-Fix</a:t>
          </a:r>
        </a:p>
        <a:p>
          <a:pPr lvl="0" algn="ctr" defTabSz="444500">
            <a:lnSpc>
              <a:spcPct val="90000"/>
            </a:lnSpc>
            <a:spcBef>
              <a:spcPct val="0"/>
            </a:spcBef>
            <a:spcAft>
              <a:spcPct val="35000"/>
            </a:spcAft>
          </a:pPr>
          <a:r>
            <a:rPr lang="de-DE" sz="1000" kern="1200" dirty="0" err="1" smtClean="0"/>
            <a:t>Antiebsräder</a:t>
          </a:r>
          <a:endParaRPr lang="de-DE" sz="1000" kern="1200" dirty="0"/>
        </a:p>
      </dsp:txBody>
      <dsp:txXfrm>
        <a:off x="3461530" y="159127"/>
        <a:ext cx="752501" cy="752501"/>
      </dsp:txXfrm>
    </dsp:sp>
    <dsp:sp modelId="{B64A740A-0CF2-4AF6-967C-823BFD6C8C9B}">
      <dsp:nvSpPr>
        <dsp:cNvPr id="0" name=""/>
        <dsp:cNvSpPr/>
      </dsp:nvSpPr>
      <dsp:spPr>
        <a:xfrm rot="19285714">
          <a:off x="4354025" y="141901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362229" y="1522867"/>
        <a:ext cx="175476" cy="241218"/>
      </dsp:txXfrm>
    </dsp:sp>
    <dsp:sp modelId="{A352E85C-0B09-47E6-9092-CDB78B8C46E7}">
      <dsp:nvSpPr>
        <dsp:cNvPr id="0" name=""/>
        <dsp:cNvSpPr/>
      </dsp:nvSpPr>
      <dsp:spPr>
        <a:xfrm>
          <a:off x="4553721" y="604302"/>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Greifreifen</a:t>
          </a:r>
        </a:p>
      </dsp:txBody>
      <dsp:txXfrm>
        <a:off x="4709569" y="760150"/>
        <a:ext cx="752501" cy="752501"/>
      </dsp:txXfrm>
    </dsp:sp>
    <dsp:sp modelId="{3E6C5A5E-0CE7-4DD8-A7B7-858141A2AFFD}">
      <dsp:nvSpPr>
        <dsp:cNvPr id="0" name=""/>
        <dsp:cNvSpPr/>
      </dsp:nvSpPr>
      <dsp:spPr>
        <a:xfrm rot="771429">
          <a:off x="4512483" y="2113268"/>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513426" y="2185307"/>
        <a:ext cx="175476" cy="241218"/>
      </dsp:txXfrm>
    </dsp:sp>
    <dsp:sp modelId="{64909A40-281C-4012-A290-11E105503859}">
      <dsp:nvSpPr>
        <dsp:cNvPr id="0" name=""/>
        <dsp:cNvSpPr/>
      </dsp:nvSpPr>
      <dsp:spPr>
        <a:xfrm>
          <a:off x="4861961" y="1954791"/>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Mobilgeräte</a:t>
          </a:r>
        </a:p>
        <a:p>
          <a:pPr lvl="0" algn="ctr" defTabSz="444500">
            <a:lnSpc>
              <a:spcPct val="90000"/>
            </a:lnSpc>
            <a:spcBef>
              <a:spcPct val="0"/>
            </a:spcBef>
            <a:spcAft>
              <a:spcPct val="35000"/>
            </a:spcAft>
          </a:pPr>
          <a:r>
            <a:rPr lang="de-DE" sz="1000" kern="1200" dirty="0" err="1" smtClean="0"/>
            <a:t>halterung</a:t>
          </a:r>
          <a:endParaRPr lang="de-DE" sz="1000" kern="1200" dirty="0" smtClean="0"/>
        </a:p>
      </dsp:txBody>
      <dsp:txXfrm>
        <a:off x="5017809" y="2110639"/>
        <a:ext cx="752501" cy="752501"/>
      </dsp:txXfrm>
    </dsp:sp>
    <dsp:sp modelId="{21E06869-D0ED-4F86-B83D-56936213F1DB}">
      <dsp:nvSpPr>
        <dsp:cNvPr id="0" name=""/>
        <dsp:cNvSpPr/>
      </dsp:nvSpPr>
      <dsp:spPr>
        <a:xfrm rot="3857143">
          <a:off x="4068493" y="2670014"/>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089780" y="2716542"/>
        <a:ext cx="175476" cy="241218"/>
      </dsp:txXfrm>
    </dsp:sp>
    <dsp:sp modelId="{E3B9CC4E-B289-45D2-8E8D-5A5CAE1614BE}">
      <dsp:nvSpPr>
        <dsp:cNvPr id="0" name=""/>
        <dsp:cNvSpPr/>
      </dsp:nvSpPr>
      <dsp:spPr>
        <a:xfrm>
          <a:off x="3998292" y="3037798"/>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Fußbrett</a:t>
          </a:r>
        </a:p>
      </dsp:txBody>
      <dsp:txXfrm>
        <a:off x="4154140" y="3193646"/>
        <a:ext cx="752501" cy="752501"/>
      </dsp:txXfrm>
    </dsp:sp>
    <dsp:sp modelId="{C05010F8-9818-4F8B-9B04-617C92E895A4}">
      <dsp:nvSpPr>
        <dsp:cNvPr id="0" name=""/>
        <dsp:cNvSpPr/>
      </dsp:nvSpPr>
      <dsp:spPr>
        <a:xfrm rot="6876493">
          <a:off x="3375772" y="2671985"/>
          <a:ext cx="244954"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3427815" y="2718985"/>
        <a:ext cx="171468" cy="241218"/>
      </dsp:txXfrm>
    </dsp:sp>
    <dsp:sp modelId="{9C675751-0D64-417B-8F0C-57B1CD04880F}">
      <dsp:nvSpPr>
        <dsp:cNvPr id="0" name=""/>
        <dsp:cNvSpPr/>
      </dsp:nvSpPr>
      <dsp:spPr>
        <a:xfrm>
          <a:off x="2645464" y="3041077"/>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Bremsen</a:t>
          </a:r>
        </a:p>
      </dsp:txBody>
      <dsp:txXfrm>
        <a:off x="2801312" y="3196925"/>
        <a:ext cx="752501" cy="752501"/>
      </dsp:txXfrm>
    </dsp:sp>
    <dsp:sp modelId="{EB22F6E4-4835-47AC-B197-4182A2D493E1}">
      <dsp:nvSpPr>
        <dsp:cNvPr id="0" name=""/>
        <dsp:cNvSpPr/>
      </dsp:nvSpPr>
      <dsp:spPr>
        <a:xfrm rot="10028571">
          <a:off x="2912398" y="2113268"/>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2986659" y="2185307"/>
        <a:ext cx="175476" cy="241218"/>
      </dsp:txXfrm>
    </dsp:sp>
    <dsp:sp modelId="{E365E609-EE8F-44DE-A491-F4BC9F63905A}">
      <dsp:nvSpPr>
        <dsp:cNvPr id="0" name=""/>
        <dsp:cNvSpPr/>
      </dsp:nvSpPr>
      <dsp:spPr>
        <a:xfrm>
          <a:off x="1749404" y="1954791"/>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Lenkräder</a:t>
          </a:r>
        </a:p>
      </dsp:txBody>
      <dsp:txXfrm>
        <a:off x="1905252" y="2110639"/>
        <a:ext cx="752501" cy="752501"/>
      </dsp:txXfrm>
    </dsp:sp>
    <dsp:sp modelId="{DE13B22B-0060-45D5-A15C-4317D93E5F0A}">
      <dsp:nvSpPr>
        <dsp:cNvPr id="0" name=""/>
        <dsp:cNvSpPr/>
      </dsp:nvSpPr>
      <dsp:spPr>
        <a:xfrm rot="13114286">
          <a:off x="3070857" y="141901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3137857" y="1522867"/>
        <a:ext cx="175476" cy="241218"/>
      </dsp:txXfrm>
    </dsp:sp>
    <dsp:sp modelId="{A8E89793-7078-491F-9122-4197A9BB6043}">
      <dsp:nvSpPr>
        <dsp:cNvPr id="0" name=""/>
        <dsp:cNvSpPr/>
      </dsp:nvSpPr>
      <dsp:spPr>
        <a:xfrm>
          <a:off x="2057644" y="604302"/>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Akkupack</a:t>
          </a:r>
          <a:endParaRPr lang="de-DE" sz="1000" kern="1200" dirty="0" smtClean="0"/>
        </a:p>
      </dsp:txBody>
      <dsp:txXfrm>
        <a:off x="2213492" y="760150"/>
        <a:ext cx="752501" cy="75250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60C95B-8830-421A-82F9-7F107215CE6F}">
      <dsp:nvSpPr>
        <dsp:cNvPr id="0" name=""/>
        <dsp:cNvSpPr/>
      </dsp:nvSpPr>
      <dsp:spPr>
        <a:xfrm>
          <a:off x="4150" y="0"/>
          <a:ext cx="3992553" cy="3473792"/>
        </a:xfrm>
        <a:prstGeom prst="roundRect">
          <a:avLst>
            <a:gd name="adj" fmla="val 10000"/>
          </a:avLst>
        </a:prstGeom>
        <a:solidFill>
          <a:schemeClr val="accent1">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r>
            <a:rPr lang="de-DE" sz="4800" kern="1200" dirty="0"/>
            <a:t>Batterien</a:t>
          </a:r>
        </a:p>
      </dsp:txBody>
      <dsp:txXfrm>
        <a:off x="4150" y="0"/>
        <a:ext cx="3992553" cy="1042137"/>
      </dsp:txXfrm>
    </dsp:sp>
    <dsp:sp modelId="{A0611EDE-FD2B-4789-83D9-ACABCBF4A1F3}">
      <dsp:nvSpPr>
        <dsp:cNvPr id="0" name=""/>
        <dsp:cNvSpPr/>
      </dsp:nvSpPr>
      <dsp:spPr>
        <a:xfrm>
          <a:off x="403405" y="1043155"/>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Ladezustand</a:t>
          </a:r>
          <a:r>
            <a:rPr lang="de-DE" sz="2700" kern="1200" baseline="0" dirty="0"/>
            <a:t> wird überwacht</a:t>
          </a:r>
          <a:endParaRPr lang="de-DE" sz="2700" kern="1200" dirty="0"/>
        </a:p>
      </dsp:txBody>
      <dsp:txXfrm>
        <a:off x="434082" y="1073832"/>
        <a:ext cx="3132688" cy="986041"/>
      </dsp:txXfrm>
    </dsp:sp>
    <dsp:sp modelId="{3FDD5661-091B-4425-B408-E852D49A74D7}">
      <dsp:nvSpPr>
        <dsp:cNvPr id="0" name=""/>
        <dsp:cNvSpPr/>
      </dsp:nvSpPr>
      <dsp:spPr>
        <a:xfrm>
          <a:off x="403405" y="2251688"/>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Stromsparender Modus</a:t>
          </a:r>
        </a:p>
      </dsp:txBody>
      <dsp:txXfrm>
        <a:off x="434082" y="2282365"/>
        <a:ext cx="3132688" cy="986041"/>
      </dsp:txXfrm>
    </dsp:sp>
    <dsp:sp modelId="{E76F1E3B-E449-45F3-9E50-C1765423D167}">
      <dsp:nvSpPr>
        <dsp:cNvPr id="0" name=""/>
        <dsp:cNvSpPr/>
      </dsp:nvSpPr>
      <dsp:spPr>
        <a:xfrm>
          <a:off x="4296145" y="0"/>
          <a:ext cx="3992553" cy="3473792"/>
        </a:xfrm>
        <a:prstGeom prst="roundRect">
          <a:avLst>
            <a:gd name="adj" fmla="val 10000"/>
          </a:avLst>
        </a:prstGeom>
        <a:solidFill>
          <a:schemeClr val="accent1">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r>
            <a:rPr lang="de-DE" sz="4800" kern="1200" dirty="0"/>
            <a:t>RTOS</a:t>
          </a:r>
        </a:p>
      </dsp:txBody>
      <dsp:txXfrm>
        <a:off x="4296145" y="0"/>
        <a:ext cx="3992553" cy="1042137"/>
      </dsp:txXfrm>
    </dsp:sp>
    <dsp:sp modelId="{359AFD9B-FE1A-4786-9D1E-8101FAACA517}">
      <dsp:nvSpPr>
        <dsp:cNvPr id="0" name=""/>
        <dsp:cNvSpPr/>
      </dsp:nvSpPr>
      <dsp:spPr>
        <a:xfrm>
          <a:off x="4695400" y="1043155"/>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Einhaltung von Zeitbedingungen</a:t>
          </a:r>
        </a:p>
      </dsp:txBody>
      <dsp:txXfrm>
        <a:off x="4726077" y="1073832"/>
        <a:ext cx="3132688" cy="986041"/>
      </dsp:txXfrm>
    </dsp:sp>
    <dsp:sp modelId="{2355FF91-EA99-449B-BCAF-9A8D723A7E57}">
      <dsp:nvSpPr>
        <dsp:cNvPr id="0" name=""/>
        <dsp:cNvSpPr/>
      </dsp:nvSpPr>
      <dsp:spPr>
        <a:xfrm>
          <a:off x="4695400" y="2251688"/>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Vorhersagbarkeit des Systemverhaltens</a:t>
          </a:r>
        </a:p>
      </dsp:txBody>
      <dsp:txXfrm>
        <a:off x="4726077" y="2282365"/>
        <a:ext cx="3132688" cy="986041"/>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76817F0-84FC-C145-AFC3-FA42D1D21F8E}" type="datetimeFigureOut">
              <a:rPr lang="de-DE" smtClean="0"/>
              <a:t>24.07.18</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6C16E92-7EF2-5A47-8774-75AC8D7375DB}" type="slidenum">
              <a:rPr lang="de-DE" smtClean="0"/>
              <a:t>‹#›</a:t>
            </a:fld>
            <a:endParaRPr lang="de-DE"/>
          </a:p>
        </p:txBody>
      </p:sp>
    </p:spTree>
    <p:extLst>
      <p:ext uri="{BB962C8B-B14F-4D97-AF65-F5344CB8AC3E}">
        <p14:creationId xmlns:p14="http://schemas.microsoft.com/office/powerpoint/2010/main" val="2376198811"/>
      </p:ext>
    </p:extLst>
  </p:cSld>
  <p:clrMap bg1="lt1" tx1="dk1" bg2="lt2" tx2="dk2" accent1="accent1" accent2="accent2" accent3="accent3" accent4="accent4" accent5="accent5" accent6="accent6" hlink="hlink" folHlink="folHlink"/>
  <p:hf hdr="0" ftr="0" dt="0"/>
</p:handoutMaster>
</file>

<file path=ppt/media/image1.gi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tiff>
</file>

<file path=ppt/media/image2.png>
</file>

<file path=ppt/media/image20.png>
</file>

<file path=ppt/media/image21.jpeg>
</file>

<file path=ppt/media/image22.jpeg>
</file>

<file path=ppt/media/image23.jpeg>
</file>

<file path=ppt/media/image24.png>
</file>

<file path=ppt/media/image25.png>
</file>

<file path=ppt/media/image26.jpg>
</file>

<file path=ppt/media/image27.png>
</file>

<file path=ppt/media/image28.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0FA3C8-DE25-7348-A1F7-D749F91943C8}" type="datetimeFigureOut">
              <a:rPr lang="de-DE" smtClean="0"/>
              <a:t>24.07.18</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0E6540-DBC8-1449-A578-CCAD6D2991BC}" type="slidenum">
              <a:rPr lang="de-DE" smtClean="0"/>
              <a:t>‹#›</a:t>
            </a:fld>
            <a:endParaRPr lang="de-DE"/>
          </a:p>
        </p:txBody>
      </p:sp>
    </p:spTree>
    <p:extLst>
      <p:ext uri="{BB962C8B-B14F-4D97-AF65-F5344CB8AC3E}">
        <p14:creationId xmlns:p14="http://schemas.microsoft.com/office/powerpoint/2010/main" val="427726621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HAL-Sensor: Drehzahlmessung=&gt;Geschwindigkeit</a:t>
            </a:r>
          </a:p>
          <a:p>
            <a:pPr marL="171450" indent="-171450">
              <a:buFont typeface="Arial" panose="020B0604020202020204" pitchFamily="34" charset="0"/>
              <a:buChar char="•"/>
            </a:pPr>
            <a:r>
              <a:rPr lang="de-DE" dirty="0" smtClean="0"/>
              <a:t>GPS-Modul: Überwachung von älteren</a:t>
            </a:r>
            <a:r>
              <a:rPr lang="de-DE" baseline="0" dirty="0" smtClean="0"/>
              <a:t> bzw. geistig eingeschränkten Personen</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16</a:t>
            </a:fld>
            <a:endParaRPr lang="de-DE"/>
          </a:p>
        </p:txBody>
      </p:sp>
    </p:spTree>
    <p:extLst>
      <p:ext uri="{BB962C8B-B14F-4D97-AF65-F5344CB8AC3E}">
        <p14:creationId xmlns:p14="http://schemas.microsoft.com/office/powerpoint/2010/main" val="26187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HAL-Sensor: Drehzahlmessung=&gt;Geschwindigkeit</a:t>
            </a:r>
          </a:p>
          <a:p>
            <a:pPr marL="171450" indent="-171450">
              <a:buFont typeface="Arial" panose="020B0604020202020204" pitchFamily="34" charset="0"/>
              <a:buChar char="•"/>
            </a:pPr>
            <a:r>
              <a:rPr lang="de-DE" dirty="0" smtClean="0"/>
              <a:t>GPS-Modul: Überwachung von älteren</a:t>
            </a:r>
            <a:r>
              <a:rPr lang="de-DE" baseline="0" dirty="0" smtClean="0"/>
              <a:t> bzw. geistig eingeschränkten Personen</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17</a:t>
            </a:fld>
            <a:endParaRPr lang="de-DE"/>
          </a:p>
        </p:txBody>
      </p:sp>
    </p:spTree>
    <p:extLst>
      <p:ext uri="{BB962C8B-B14F-4D97-AF65-F5344CB8AC3E}">
        <p14:creationId xmlns:p14="http://schemas.microsoft.com/office/powerpoint/2010/main" val="1432294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Bremsen: Rollstühle werden in der Regel vom Nutzer am Greifreifen abgebremst. Andere Verzögerungsbremsen gibt es nicht. </a:t>
            </a:r>
            <a:r>
              <a:rPr lang="de-DE" dirty="0" err="1" smtClean="0"/>
              <a:t>Darüberhinaus</a:t>
            </a:r>
            <a:r>
              <a:rPr lang="de-DE" dirty="0" smtClean="0"/>
              <a:t> verfügt ein Rollstuhl über verschiedene Arten von Feststellbremsen, die das Antriebsrad im Stillstand blockieren. Zusätzlich gibt bei Rollstühlen, die von Begleitpersonen geschoben werden, an den Schiebegriffen Bremshebel, mit den man den Rollstuhl über eine Trommelbremse abbremsen kann.</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Greifreifen Der Greifreifen dient zum Antrieb des Rades mit den Händen und ist seitlich, mit etwas Abstand, an den Felgen montiert. Der Abstand kann mittels unterschiedlicher Steglängen auf die Bedürfnisse des Nutzers eingestellt werden. Zur Vermeidung von Fingerverletzungen werden die Stege mit einem kurzen Gummistück umhüllt. Der Handel führt auch Räder, wo Felge und Greifreifen eine Einheit bilden. Die Gefahr von Verletzungen durch die Greifreifenspalten entfällt, ebenso werden hierbei auch die Reifen nicht durch Schrauben in den Felgen beschädigt.</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Fußbrett und Beinstützen Ein durchgehendes Fußbrett verleiht dem Rollstuhl mehr Stabilität und ist leichter als geteilte Beinstützen. Ein klapp- oder schwenkbares Fußbrett erleichtert das Ein- und Aussteigen und ist besonders geeignet für Nutzer, die aus eigener Kraft aufstehen können oder den Rollstuhl „trippelnd“ fortbewegen möchten. Durch das Abnehmen der Beinstütze lässt sich der Rollstuhl auch vorübergehend verkürzen.</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E-Fix: Motor, Bremse, Getriebe und Kupplung wurden beim Antriebsrad in der Radnabe integriert. Das ermöglicht ein einfaches Aufstecken und </a:t>
            </a:r>
            <a:r>
              <a:rPr lang="de-DE" dirty="0" err="1" smtClean="0"/>
              <a:t>Abhehmen</a:t>
            </a:r>
            <a:r>
              <a:rPr lang="de-DE" dirty="0" smtClean="0"/>
              <a:t> der Räder ohne Werkzeug.</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err="1" smtClean="0"/>
              <a:t>Akkupack</a:t>
            </a:r>
            <a:r>
              <a:rPr lang="de-DE" dirty="0" smtClean="0"/>
              <a:t>: Reichweite bis zu 16 km mit 6,0 Ah-Akku-Pack (abhängig von Untergrund, Personengewicht, Temperatur, Rollstuhleinstellungen und Gelände), 2 kg Gewicht, Aufladen</a:t>
            </a:r>
            <a:r>
              <a:rPr lang="de-DE" baseline="0" dirty="0" smtClean="0"/>
              <a:t> am Akku oder getrennt</a:t>
            </a:r>
            <a:endParaRPr lang="de-DE" dirty="0" smtClean="0"/>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DE" dirty="0" smtClean="0"/>
          </a:p>
          <a:p>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22</a:t>
            </a:fld>
            <a:endParaRPr lang="de-DE"/>
          </a:p>
        </p:txBody>
      </p:sp>
    </p:spTree>
    <p:extLst>
      <p:ext uri="{BB962C8B-B14F-4D97-AF65-F5344CB8AC3E}">
        <p14:creationId xmlns:p14="http://schemas.microsoft.com/office/powerpoint/2010/main" val="158815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Tiere</a:t>
            </a:r>
            <a:r>
              <a:rPr lang="en-US" dirty="0" smtClean="0"/>
              <a:t> </a:t>
            </a:r>
            <a:r>
              <a:rPr lang="en-US" dirty="0" err="1" smtClean="0"/>
              <a:t>werden</a:t>
            </a:r>
            <a:r>
              <a:rPr lang="en-US" dirty="0" smtClean="0"/>
              <a:t> </a:t>
            </a:r>
            <a:r>
              <a:rPr lang="en-US" dirty="0" err="1" smtClean="0"/>
              <a:t>durch</a:t>
            </a:r>
            <a:r>
              <a:rPr lang="en-US" dirty="0" smtClean="0"/>
              <a:t> </a:t>
            </a:r>
            <a:r>
              <a:rPr lang="en-US" dirty="0" err="1" smtClean="0"/>
              <a:t>Ultraschall</a:t>
            </a:r>
            <a:r>
              <a:rPr lang="en-US" dirty="0" smtClean="0"/>
              <a:t> </a:t>
            </a:r>
            <a:r>
              <a:rPr lang="en-US" dirty="0" err="1" smtClean="0"/>
              <a:t>beeinflusst</a:t>
            </a:r>
            <a:endParaRPr lang="en-US" dirty="0"/>
          </a:p>
        </p:txBody>
      </p:sp>
      <p:sp>
        <p:nvSpPr>
          <p:cNvPr id="4" name="Slide Number Placeholder 3"/>
          <p:cNvSpPr>
            <a:spLocks noGrp="1"/>
          </p:cNvSpPr>
          <p:nvPr>
            <p:ph type="sldNum" sz="quarter" idx="10"/>
          </p:nvPr>
        </p:nvSpPr>
        <p:spPr/>
        <p:txBody>
          <a:bodyPr/>
          <a:lstStyle/>
          <a:p>
            <a:fld id="{5C0E6540-DBC8-1449-A578-CCAD6D2991BC}" type="slidenum">
              <a:rPr lang="de-DE" smtClean="0"/>
              <a:t>50</a:t>
            </a:fld>
            <a:endParaRPr lang="de-DE"/>
          </a:p>
        </p:txBody>
      </p:sp>
    </p:spTree>
    <p:extLst>
      <p:ext uri="{BB962C8B-B14F-4D97-AF65-F5344CB8AC3E}">
        <p14:creationId xmlns:p14="http://schemas.microsoft.com/office/powerpoint/2010/main" val="1028386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Tiere</a:t>
            </a:r>
            <a:r>
              <a:rPr lang="en-US" dirty="0" smtClean="0"/>
              <a:t> </a:t>
            </a:r>
            <a:r>
              <a:rPr lang="en-US" dirty="0" err="1" smtClean="0"/>
              <a:t>werden</a:t>
            </a:r>
            <a:r>
              <a:rPr lang="en-US" dirty="0" smtClean="0"/>
              <a:t> </a:t>
            </a:r>
            <a:r>
              <a:rPr lang="en-US" dirty="0" err="1" smtClean="0"/>
              <a:t>durch</a:t>
            </a:r>
            <a:r>
              <a:rPr lang="en-US" dirty="0" smtClean="0"/>
              <a:t> </a:t>
            </a:r>
            <a:r>
              <a:rPr lang="en-US" dirty="0" err="1" smtClean="0"/>
              <a:t>Ultraschall</a:t>
            </a:r>
            <a:r>
              <a:rPr lang="en-US" dirty="0" smtClean="0"/>
              <a:t> </a:t>
            </a:r>
            <a:r>
              <a:rPr lang="en-US" dirty="0" err="1" smtClean="0"/>
              <a:t>beeinflusst</a:t>
            </a:r>
            <a:endParaRPr lang="en-US" dirty="0"/>
          </a:p>
        </p:txBody>
      </p:sp>
      <p:sp>
        <p:nvSpPr>
          <p:cNvPr id="4" name="Slide Number Placeholder 3"/>
          <p:cNvSpPr>
            <a:spLocks noGrp="1"/>
          </p:cNvSpPr>
          <p:nvPr>
            <p:ph type="sldNum" sz="quarter" idx="10"/>
          </p:nvPr>
        </p:nvSpPr>
        <p:spPr/>
        <p:txBody>
          <a:bodyPr/>
          <a:lstStyle/>
          <a:p>
            <a:fld id="{5C0E6540-DBC8-1449-A578-CCAD6D2991BC}" type="slidenum">
              <a:rPr lang="de-DE" smtClean="0"/>
              <a:t>51</a:t>
            </a:fld>
            <a:endParaRPr lang="de-DE"/>
          </a:p>
        </p:txBody>
      </p:sp>
    </p:spTree>
    <p:extLst>
      <p:ext uri="{BB962C8B-B14F-4D97-AF65-F5344CB8AC3E}">
        <p14:creationId xmlns:p14="http://schemas.microsoft.com/office/powerpoint/2010/main" val="2042636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48001" y="1438812"/>
            <a:ext cx="7520410" cy="1470025"/>
          </a:xfrm>
        </p:spPr>
        <p:txBody>
          <a:bodyPr>
            <a:normAutofit/>
          </a:bodyPr>
          <a:lstStyle>
            <a:lvl1pPr algn="l">
              <a:defRPr sz="4000" b="1" i="0">
                <a:latin typeface="Source Sans Pro"/>
                <a:cs typeface="Source Sans Pro"/>
              </a:defRPr>
            </a:lvl1pPr>
          </a:lstStyle>
          <a:p>
            <a:r>
              <a:rPr lang="en-US" smtClean="0"/>
              <a:t>Click to edit Master title style</a:t>
            </a:r>
            <a:endParaRPr lang="de-DE" dirty="0"/>
          </a:p>
        </p:txBody>
      </p:sp>
      <p:sp>
        <p:nvSpPr>
          <p:cNvPr id="3" name="Untertitel 2"/>
          <p:cNvSpPr>
            <a:spLocks noGrp="1"/>
          </p:cNvSpPr>
          <p:nvPr>
            <p:ph type="subTitle" idx="1"/>
          </p:nvPr>
        </p:nvSpPr>
        <p:spPr>
          <a:xfrm>
            <a:off x="648001" y="3176700"/>
            <a:ext cx="7520410" cy="2254848"/>
          </a:xfrm>
        </p:spPr>
        <p:txBody>
          <a:bodyPr/>
          <a:lstStyle>
            <a:lvl1pPr marL="0" indent="0" algn="l">
              <a:buNone/>
              <a:defRPr b="0" i="0">
                <a:solidFill>
                  <a:schemeClr val="tx1"/>
                </a:solidFill>
                <a:latin typeface="Source Sans Pro"/>
                <a:cs typeface="Source Sans Pr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de-DE" dirty="0"/>
          </a:p>
        </p:txBody>
      </p:sp>
      <p:sp>
        <p:nvSpPr>
          <p:cNvPr id="7"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24.07.18</a:t>
            </a:fld>
            <a:endParaRPr lang="de-DE" dirty="0"/>
          </a:p>
        </p:txBody>
      </p:sp>
      <p:sp>
        <p:nvSpPr>
          <p:cNvPr id="8"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a:t>
            </a:fld>
            <a:endParaRPr lang="de-DE" dirty="0"/>
          </a:p>
        </p:txBody>
      </p:sp>
    </p:spTree>
    <p:extLst>
      <p:ext uri="{BB962C8B-B14F-4D97-AF65-F5344CB8AC3E}">
        <p14:creationId xmlns:p14="http://schemas.microsoft.com/office/powerpoint/2010/main" val="388112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Datumsplatzhalter 3"/>
          <p:cNvSpPr>
            <a:spLocks noGrp="1"/>
          </p:cNvSpPr>
          <p:nvPr>
            <p:ph type="dt" sz="half" idx="10"/>
          </p:nvPr>
        </p:nvSpPr>
        <p:spPr/>
        <p:txBody>
          <a:bodyPr/>
          <a:lstStyle/>
          <a:p>
            <a:fld id="{617E3445-959C-4840-857B-0726FC3AABF6}" type="datetime1">
              <a:rPr lang="de-DE" smtClean="0"/>
              <a:t>24.07.18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565369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274638"/>
            <a:ext cx="2057400" cy="5851525"/>
          </a:xfrm>
        </p:spPr>
        <p:txBody>
          <a:bodyPr vert="eaVert"/>
          <a:lstStyle/>
          <a:p>
            <a:r>
              <a:rPr lang="en-US" smtClean="0"/>
              <a:t>Click to edit Master title style</a:t>
            </a:r>
            <a:endParaRPr lang="de-DE"/>
          </a:p>
        </p:txBody>
      </p:sp>
      <p:sp>
        <p:nvSpPr>
          <p:cNvPr id="3" name="Vertikaler Textplatzhalt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Datumsplatzhalter 3"/>
          <p:cNvSpPr>
            <a:spLocks noGrp="1"/>
          </p:cNvSpPr>
          <p:nvPr>
            <p:ph type="dt" sz="half" idx="10"/>
          </p:nvPr>
        </p:nvSpPr>
        <p:spPr/>
        <p:txBody>
          <a:bodyPr/>
          <a:lstStyle/>
          <a:p>
            <a:fld id="{78D16519-39B1-594B-9118-53EDDEBB1F38}" type="datetime1">
              <a:rPr lang="de-DE" smtClean="0"/>
              <a:t>24.07.18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30316972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7"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24.07.18</a:t>
            </a:fld>
            <a:endParaRPr lang="de-DE" dirty="0"/>
          </a:p>
        </p:txBody>
      </p:sp>
      <p:sp>
        <p:nvSpPr>
          <p:cNvPr id="8"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a:t>
            </a:fld>
            <a:endParaRPr lang="de-DE" dirty="0"/>
          </a:p>
        </p:txBody>
      </p:sp>
    </p:spTree>
    <p:extLst>
      <p:ext uri="{BB962C8B-B14F-4D97-AF65-F5344CB8AC3E}">
        <p14:creationId xmlns:p14="http://schemas.microsoft.com/office/powerpoint/2010/main" val="3367264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umsplatzhalter 3"/>
          <p:cNvSpPr>
            <a:spLocks noGrp="1"/>
          </p:cNvSpPr>
          <p:nvPr>
            <p:ph type="dt" sz="half" idx="10"/>
          </p:nvPr>
        </p:nvSpPr>
        <p:spPr/>
        <p:txBody>
          <a:bodyPr/>
          <a:lstStyle/>
          <a:p>
            <a:fld id="{254AFB14-23E0-1F4C-A6C5-95691F2AB521}" type="datetime1">
              <a:rPr lang="de-DE" smtClean="0"/>
              <a:t>24.07.18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379806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Inhaltsplatzhalt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Datumsplatzhalter 4"/>
          <p:cNvSpPr>
            <a:spLocks noGrp="1"/>
          </p:cNvSpPr>
          <p:nvPr>
            <p:ph type="dt" sz="half" idx="10"/>
          </p:nvPr>
        </p:nvSpPr>
        <p:spPr/>
        <p:txBody>
          <a:bodyPr/>
          <a:lstStyle/>
          <a:p>
            <a:fld id="{6090EEAD-2E33-CB41-913B-6235DD169CF5}" type="datetime1">
              <a:rPr lang="de-DE" smtClean="0"/>
              <a:t>24.07.18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2979967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smtClean="0"/>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7" name="Datumsplatzhalter 6"/>
          <p:cNvSpPr>
            <a:spLocks noGrp="1"/>
          </p:cNvSpPr>
          <p:nvPr>
            <p:ph type="dt" sz="half" idx="10"/>
          </p:nvPr>
        </p:nvSpPr>
        <p:spPr/>
        <p:txBody>
          <a:bodyPr/>
          <a:lstStyle/>
          <a:p>
            <a:fld id="{A16E645A-B693-BB43-8646-3B1C1BAD48BE}" type="datetime1">
              <a:rPr lang="de-DE" smtClean="0"/>
              <a:t>24.07.18</a:t>
            </a:fld>
            <a:endParaRPr lang="de-DE"/>
          </a:p>
        </p:txBody>
      </p:sp>
      <p:sp>
        <p:nvSpPr>
          <p:cNvPr id="9" name="Foliennummernplatzhalter 8"/>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1597632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Datumsplatzhalter 2"/>
          <p:cNvSpPr>
            <a:spLocks noGrp="1"/>
          </p:cNvSpPr>
          <p:nvPr>
            <p:ph type="dt" sz="half" idx="10"/>
          </p:nvPr>
        </p:nvSpPr>
        <p:spPr/>
        <p:txBody>
          <a:bodyPr/>
          <a:lstStyle/>
          <a:p>
            <a:fld id="{23E94868-D7B6-2349-81F6-28D3E8C9671D}" type="datetime1">
              <a:rPr lang="de-DE" smtClean="0"/>
              <a:t>24.07.18</a:t>
            </a:fld>
            <a:endParaRPr lang="de-DE"/>
          </a:p>
        </p:txBody>
      </p:sp>
      <p:sp>
        <p:nvSpPr>
          <p:cNvPr id="5" name="Foliennummernplatzhalter 4"/>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3110085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A4ECBFB4-2031-A542-A2EF-20BD4D9E5256}" type="datetime1">
              <a:rPr lang="de-DE" smtClean="0"/>
              <a:t>24.07.18</a:t>
            </a:fld>
            <a:endParaRPr lang="de-DE"/>
          </a:p>
        </p:txBody>
      </p:sp>
      <p:sp>
        <p:nvSpPr>
          <p:cNvPr id="4" name="Foliennummernplatzhalter 3"/>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471446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umsplatzhalter 4"/>
          <p:cNvSpPr>
            <a:spLocks noGrp="1"/>
          </p:cNvSpPr>
          <p:nvPr>
            <p:ph type="dt" sz="half" idx="10"/>
          </p:nvPr>
        </p:nvSpPr>
        <p:spPr/>
        <p:txBody>
          <a:bodyPr/>
          <a:lstStyle/>
          <a:p>
            <a:fld id="{A0188818-9833-2C4A-8849-8268EC11202B}" type="datetime1">
              <a:rPr lang="de-DE" smtClean="0"/>
              <a:t>24.07.18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29650675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umsplatzhalter 4"/>
          <p:cNvSpPr>
            <a:spLocks noGrp="1"/>
          </p:cNvSpPr>
          <p:nvPr>
            <p:ph type="dt" sz="half" idx="10"/>
          </p:nvPr>
        </p:nvSpPr>
        <p:spPr/>
        <p:txBody>
          <a:bodyPr/>
          <a:lstStyle/>
          <a:p>
            <a:fld id="{82204BE1-0C38-F948-9EB8-8FC2670177F0}" type="datetime1">
              <a:rPr lang="de-DE" smtClean="0"/>
              <a:t>24.07.18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296575945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gi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hteck 7"/>
          <p:cNvSpPr/>
          <p:nvPr userDrawn="1"/>
        </p:nvSpPr>
        <p:spPr>
          <a:xfrm>
            <a:off x="0" y="648000"/>
            <a:ext cx="8532000" cy="5670000"/>
          </a:xfrm>
          <a:prstGeom prst="rect">
            <a:avLst/>
          </a:prstGeom>
          <a:solidFill>
            <a:srgbClr val="E3E3E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2" name="Titelplatzhalter 1"/>
          <p:cNvSpPr>
            <a:spLocks noGrp="1"/>
          </p:cNvSpPr>
          <p:nvPr>
            <p:ph type="title"/>
          </p:nvPr>
        </p:nvSpPr>
        <p:spPr>
          <a:xfrm>
            <a:off x="648000" y="745650"/>
            <a:ext cx="7675432" cy="1143000"/>
          </a:xfrm>
          <a:prstGeom prst="rect">
            <a:avLst/>
          </a:prstGeom>
        </p:spPr>
        <p:txBody>
          <a:bodyPr vert="horz" lIns="91440" tIns="45720" rIns="91440" bIns="45720" rtlCol="0" anchor="ctr">
            <a:normAutofit/>
          </a:bodyPr>
          <a:lstStyle/>
          <a:p>
            <a:r>
              <a:rPr lang="de-DE" dirty="0" smtClean="0"/>
              <a:t>Mastertitelformat bearbeiten</a:t>
            </a:r>
            <a:endParaRPr lang="de-DE" dirty="0"/>
          </a:p>
        </p:txBody>
      </p:sp>
      <p:sp>
        <p:nvSpPr>
          <p:cNvPr id="3" name="Textplatzhalter 2"/>
          <p:cNvSpPr>
            <a:spLocks noGrp="1"/>
          </p:cNvSpPr>
          <p:nvPr>
            <p:ph type="body" idx="1"/>
          </p:nvPr>
        </p:nvSpPr>
        <p:spPr>
          <a:xfrm>
            <a:off x="648000" y="2021180"/>
            <a:ext cx="7675432" cy="4104983"/>
          </a:xfrm>
          <a:prstGeom prst="rect">
            <a:avLst/>
          </a:prstGeom>
        </p:spPr>
        <p:txBody>
          <a:bodyPr vert="horz" lIns="91440" tIns="45720" rIns="91440" bIns="45720" rtlCol="0">
            <a:normAutofit/>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4"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24.07.18</a:t>
            </a:fld>
            <a:endParaRPr lang="de-DE" dirty="0"/>
          </a:p>
        </p:txBody>
      </p:sp>
      <p:sp>
        <p:nvSpPr>
          <p:cNvPr id="6"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a:t>
            </a:fld>
            <a:endParaRPr lang="de-DE" dirty="0"/>
          </a:p>
        </p:txBody>
      </p:sp>
      <p:pic>
        <p:nvPicPr>
          <p:cNvPr id="7" name="Bild 6" descr="HSHL_Logo_horizontal_RGB_Sequenz_Animation.gif"/>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28000" y="223200"/>
            <a:ext cx="1404000" cy="208725"/>
          </a:xfrm>
          <a:prstGeom prst="rect">
            <a:avLst/>
          </a:prstGeom>
        </p:spPr>
      </p:pic>
    </p:spTree>
    <p:extLst>
      <p:ext uri="{BB962C8B-B14F-4D97-AF65-F5344CB8AC3E}">
        <p14:creationId xmlns:p14="http://schemas.microsoft.com/office/powerpoint/2010/main" val="38629955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457200" rtl="0" eaLnBrk="1" latinLnBrk="0" hangingPunct="1">
        <a:spcBef>
          <a:spcPct val="0"/>
        </a:spcBef>
        <a:buNone/>
        <a:defRPr sz="4000" b="1" i="0" kern="1200">
          <a:solidFill>
            <a:schemeClr val="tx1"/>
          </a:solidFill>
          <a:latin typeface="Source Sans Pro"/>
          <a:ea typeface="+mj-ea"/>
          <a:cs typeface="Source Sans Pro"/>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jpeg"/></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4.xml"/><Relationship Id="rId2" Type="http://schemas.openxmlformats.org/officeDocument/2006/relationships/image" Target="../media/image9.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1" Type="http://schemas.openxmlformats.org/officeDocument/2006/relationships/diagramColors" Target="../diagrams/colors2.xml"/><Relationship Id="rId12"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diagramData" Target="../diagrams/data2.xml"/><Relationship Id="rId9" Type="http://schemas.openxmlformats.org/officeDocument/2006/relationships/diagramLayout" Target="../diagrams/layout2.xml"/><Relationship Id="rId10"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11" Type="http://schemas.openxmlformats.org/officeDocument/2006/relationships/diagramColors" Target="../diagrams/colors4.xml"/><Relationship Id="rId12"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diagramData" Target="../diagrams/data4.xml"/><Relationship Id="rId9" Type="http://schemas.openxmlformats.org/officeDocument/2006/relationships/diagramLayout" Target="../diagrams/layout4.xml"/><Relationship Id="rId10"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diagramData" Target="../diagrams/data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diagramData" Target="../diagrams/data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 Id="rId1" Type="http://schemas.openxmlformats.org/officeDocument/2006/relationships/slideLayout" Target="../slideLayouts/slideLayout2.xml"/><Relationship Id="rId2" Type="http://schemas.openxmlformats.org/officeDocument/2006/relationships/diagramData" Target="../diagrams/data7.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 Id="rId1" Type="http://schemas.openxmlformats.org/officeDocument/2006/relationships/slideLayout" Target="../slideLayouts/slideLayout2.xml"/><Relationship Id="rId2" Type="http://schemas.openxmlformats.org/officeDocument/2006/relationships/diagramData" Target="../diagrams/data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tiff"/><Relationship Id="rId3" Type="http://schemas.openxmlformats.org/officeDocument/2006/relationships/image" Target="../media/image19.tif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3.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23.jpeg"/><Relationship Id="rId1" Type="http://schemas.openxmlformats.org/officeDocument/2006/relationships/slideLayout" Target="../slideLayouts/slideLayout2.xml"/><Relationship Id="rId2" Type="http://schemas.openxmlformats.org/officeDocument/2006/relationships/image" Target="../media/image21.jpe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51.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 Id="rId3" Type="http://schemas.openxmlformats.org/officeDocument/2006/relationships/image" Target="../media/image30.png"/></Relationships>
</file>

<file path=ppt/slides/_rels/slide55.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dirty="0" smtClean="0"/>
              <a:t>Plattformbasierte Entwicklung einer Ansteuerung zur Evaluierung unterschiedlicher Interaktionskonzepte</a:t>
            </a:r>
            <a:endParaRPr lang="de-DE" sz="2400" dirty="0"/>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a:t>
            </a:r>
            <a:r>
              <a:rPr lang="en-US" sz="1050" dirty="0" smtClean="0"/>
              <a:t>Semester</a:t>
            </a:r>
            <a:endParaRPr lang="en-US" sz="1050" dirty="0"/>
          </a:p>
        </p:txBody>
      </p:sp>
    </p:spTree>
    <p:extLst>
      <p:ext uri="{BB962C8B-B14F-4D97-AF65-F5344CB8AC3E}">
        <p14:creationId xmlns:p14="http://schemas.microsoft.com/office/powerpoint/2010/main" val="694128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BC44040E-721B-43DF-A4EC-350F959C0189}"/>
              </a:ext>
            </a:extLst>
          </p:cNvPr>
          <p:cNvSpPr>
            <a:spLocks noGrp="1"/>
          </p:cNvSpPr>
          <p:nvPr>
            <p:ph type="title"/>
          </p:nvPr>
        </p:nvSpPr>
        <p:spPr>
          <a:xfrm>
            <a:off x="1629000" y="1279158"/>
            <a:ext cx="5756574" cy="857250"/>
          </a:xfrm>
        </p:spPr>
        <p:txBody>
          <a:bodyPr>
            <a:normAutofit fontScale="90000"/>
          </a:bodyPr>
          <a:lstStyle/>
          <a:p>
            <a:r>
              <a:rPr lang="de-DE" dirty="0"/>
              <a:t>Thomas Müller – Alltag / Tagesablauf</a:t>
            </a:r>
          </a:p>
        </p:txBody>
      </p:sp>
      <p:sp>
        <p:nvSpPr>
          <p:cNvPr id="4" name="Datumsplatzhalter 3">
            <a:extLst>
              <a:ext uri="{FF2B5EF4-FFF2-40B4-BE49-F238E27FC236}">
                <a16:creationId xmlns:a16="http://schemas.microsoft.com/office/drawing/2014/main" xmlns="" id="{26B1E163-8EC0-4126-BA2B-B7AE7B219609}"/>
              </a:ext>
            </a:extLst>
          </p:cNvPr>
          <p:cNvSpPr>
            <a:spLocks noGrp="1"/>
          </p:cNvSpPr>
          <p:nvPr>
            <p:ph type="dt" sz="half" idx="2"/>
          </p:nvPr>
        </p:nvSpPr>
        <p:spPr/>
        <p:txBody>
          <a:bodyPr/>
          <a:lstStyle/>
          <a:p>
            <a:pPr defTabSz="342900"/>
            <a:fld id="{C916D949-773C-3845-BFBA-C7D9987445EE}" type="datetime1">
              <a:rPr lang="de-DE">
                <a:solidFill>
                  <a:prstClr val="black"/>
                </a:solidFill>
              </a:rPr>
              <a:pPr defTabSz="342900"/>
              <a:t>24.07.18</a:t>
            </a:fld>
            <a:endParaRPr lang="de-DE" dirty="0">
              <a:solidFill>
                <a:prstClr val="black"/>
              </a:solidFill>
            </a:endParaRPr>
          </a:p>
        </p:txBody>
      </p:sp>
      <p:sp>
        <p:nvSpPr>
          <p:cNvPr id="5" name="Foliennummernplatzhalter 4">
            <a:extLst>
              <a:ext uri="{FF2B5EF4-FFF2-40B4-BE49-F238E27FC236}">
                <a16:creationId xmlns:a16="http://schemas.microsoft.com/office/drawing/2014/main" xmlns="" id="{6FE5C370-4B44-43E5-BE1A-6FBEC1C87F20}"/>
              </a:ext>
            </a:extLst>
          </p:cNvPr>
          <p:cNvSpPr>
            <a:spLocks noGrp="1"/>
          </p:cNvSpPr>
          <p:nvPr>
            <p:ph type="sldNum" sz="quarter" idx="4"/>
          </p:nvPr>
        </p:nvSpPr>
        <p:spPr/>
        <p:txBody>
          <a:bodyPr/>
          <a:lstStyle/>
          <a:p>
            <a:pPr defTabSz="342900"/>
            <a:fld id="{E7BE1CCD-89A0-CC45-BF3E-2A331A7F0490}" type="slidenum">
              <a:rPr lang="de-DE">
                <a:solidFill>
                  <a:prstClr val="black"/>
                </a:solidFill>
              </a:rPr>
              <a:pPr defTabSz="342900"/>
              <a:t>10</a:t>
            </a:fld>
            <a:endParaRPr lang="de-DE" dirty="0">
              <a:solidFill>
                <a:prstClr val="black"/>
              </a:solidFill>
            </a:endParaRPr>
          </a:p>
        </p:txBody>
      </p:sp>
      <p:pic>
        <p:nvPicPr>
          <p:cNvPr id="9" name="Grafik 8">
            <a:extLst>
              <a:ext uri="{FF2B5EF4-FFF2-40B4-BE49-F238E27FC236}">
                <a16:creationId xmlns:a16="http://schemas.microsoft.com/office/drawing/2014/main" xmlns="" id="{77BF9631-3205-405E-A2DA-1642C378A336}"/>
              </a:ext>
            </a:extLst>
          </p:cNvPr>
          <p:cNvPicPr>
            <a:picLocks noChangeAspect="1"/>
          </p:cNvPicPr>
          <p:nvPr/>
        </p:nvPicPr>
        <p:blipFill>
          <a:blip r:embed="rId2"/>
          <a:stretch>
            <a:fillRect/>
          </a:stretch>
        </p:blipFill>
        <p:spPr>
          <a:xfrm>
            <a:off x="2962654" y="2626569"/>
            <a:ext cx="2814944" cy="2814944"/>
          </a:xfrm>
          <a:prstGeom prst="rect">
            <a:avLst/>
          </a:prstGeom>
        </p:spPr>
      </p:pic>
      <p:pic>
        <p:nvPicPr>
          <p:cNvPr id="11" name="Grafik 10">
            <a:extLst>
              <a:ext uri="{FF2B5EF4-FFF2-40B4-BE49-F238E27FC236}">
                <a16:creationId xmlns:a16="http://schemas.microsoft.com/office/drawing/2014/main" xmlns="" id="{3B31707A-9238-4191-B061-9A88FA02236D}"/>
              </a:ext>
            </a:extLst>
          </p:cNvPr>
          <p:cNvPicPr>
            <a:picLocks noChangeAspect="1"/>
          </p:cNvPicPr>
          <p:nvPr/>
        </p:nvPicPr>
        <p:blipFill rotWithShape="1">
          <a:blip r:embed="rId3"/>
          <a:srcRect l="44420"/>
          <a:stretch/>
        </p:blipFill>
        <p:spPr>
          <a:xfrm>
            <a:off x="3099815" y="4961855"/>
            <a:ext cx="711824" cy="959315"/>
          </a:xfrm>
          <a:prstGeom prst="rect">
            <a:avLst/>
          </a:prstGeom>
        </p:spPr>
      </p:pic>
      <p:pic>
        <p:nvPicPr>
          <p:cNvPr id="13" name="Grafik 12">
            <a:extLst>
              <a:ext uri="{FF2B5EF4-FFF2-40B4-BE49-F238E27FC236}">
                <a16:creationId xmlns:a16="http://schemas.microsoft.com/office/drawing/2014/main" xmlns="" id="{7FD8B03C-5214-4651-99DD-7E69F51158ED}"/>
              </a:ext>
            </a:extLst>
          </p:cNvPr>
          <p:cNvPicPr>
            <a:picLocks noChangeAspect="1"/>
          </p:cNvPicPr>
          <p:nvPr/>
        </p:nvPicPr>
        <p:blipFill>
          <a:blip r:embed="rId4"/>
          <a:stretch>
            <a:fillRect/>
          </a:stretch>
        </p:blipFill>
        <p:spPr>
          <a:xfrm>
            <a:off x="2039817" y="2812101"/>
            <a:ext cx="1030174" cy="1233799"/>
          </a:xfrm>
          <a:prstGeom prst="rect">
            <a:avLst/>
          </a:prstGeom>
        </p:spPr>
      </p:pic>
      <p:pic>
        <p:nvPicPr>
          <p:cNvPr id="15" name="Grafik 14">
            <a:extLst>
              <a:ext uri="{FF2B5EF4-FFF2-40B4-BE49-F238E27FC236}">
                <a16:creationId xmlns:a16="http://schemas.microsoft.com/office/drawing/2014/main" xmlns="" id="{3D02EA73-9610-4515-A8EE-251C6C91C2A8}"/>
              </a:ext>
            </a:extLst>
          </p:cNvPr>
          <p:cNvPicPr>
            <a:picLocks noChangeAspect="1"/>
          </p:cNvPicPr>
          <p:nvPr/>
        </p:nvPicPr>
        <p:blipFill>
          <a:blip r:embed="rId5"/>
          <a:stretch>
            <a:fillRect/>
          </a:stretch>
        </p:blipFill>
        <p:spPr>
          <a:xfrm>
            <a:off x="3823748" y="2016309"/>
            <a:ext cx="1367079" cy="769054"/>
          </a:xfrm>
          <a:prstGeom prst="rect">
            <a:avLst/>
          </a:prstGeom>
        </p:spPr>
      </p:pic>
      <p:pic>
        <p:nvPicPr>
          <p:cNvPr id="17" name="Grafik 16">
            <a:extLst>
              <a:ext uri="{FF2B5EF4-FFF2-40B4-BE49-F238E27FC236}">
                <a16:creationId xmlns:a16="http://schemas.microsoft.com/office/drawing/2014/main" xmlns="" id="{25BBBC81-327C-448B-90CB-D5C0BBDA3ADC}"/>
              </a:ext>
            </a:extLst>
          </p:cNvPr>
          <p:cNvPicPr>
            <a:picLocks noChangeAspect="1"/>
          </p:cNvPicPr>
          <p:nvPr/>
        </p:nvPicPr>
        <p:blipFill rotWithShape="1">
          <a:blip r:embed="rId6"/>
          <a:srcRect t="42821"/>
          <a:stretch/>
        </p:blipFill>
        <p:spPr>
          <a:xfrm>
            <a:off x="5422284" y="4381207"/>
            <a:ext cx="1193007" cy="490170"/>
          </a:xfrm>
          <a:prstGeom prst="rect">
            <a:avLst/>
          </a:prstGeom>
        </p:spPr>
      </p:pic>
      <p:sp>
        <p:nvSpPr>
          <p:cNvPr id="10" name="TextBox 9"/>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279957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6177D062-0361-446F-A7AD-64837E6A8B6F}"/>
              </a:ext>
            </a:extLst>
          </p:cNvPr>
          <p:cNvSpPr>
            <a:spLocks noGrp="1"/>
          </p:cNvSpPr>
          <p:nvPr>
            <p:ph type="title"/>
          </p:nvPr>
        </p:nvSpPr>
        <p:spPr/>
        <p:txBody>
          <a:bodyPr/>
          <a:lstStyle/>
          <a:p>
            <a:r>
              <a:rPr lang="de-DE" dirty="0"/>
              <a:t>Nichtalltägliche Situationen</a:t>
            </a:r>
          </a:p>
        </p:txBody>
      </p:sp>
      <p:sp>
        <p:nvSpPr>
          <p:cNvPr id="3" name="Inhaltsplatzhalter 2">
            <a:extLst>
              <a:ext uri="{FF2B5EF4-FFF2-40B4-BE49-F238E27FC236}">
                <a16:creationId xmlns:a16="http://schemas.microsoft.com/office/drawing/2014/main" xmlns="" id="{F34702DE-8B9E-4DAF-ADC2-F8B6A81A60F5}"/>
              </a:ext>
            </a:extLst>
          </p:cNvPr>
          <p:cNvSpPr>
            <a:spLocks noGrp="1"/>
          </p:cNvSpPr>
          <p:nvPr>
            <p:ph idx="1"/>
          </p:nvPr>
        </p:nvSpPr>
        <p:spPr/>
        <p:txBody>
          <a:bodyPr/>
          <a:lstStyle/>
          <a:p>
            <a:r>
              <a:rPr lang="de-DE" dirty="0"/>
              <a:t>Reisen: - Flugzeuge</a:t>
            </a:r>
          </a:p>
          <a:p>
            <a:pPr marL="0" indent="0">
              <a:buNone/>
            </a:pPr>
            <a:r>
              <a:rPr lang="de-DE" dirty="0"/>
              <a:t>			    - Schiffe</a:t>
            </a:r>
          </a:p>
          <a:p>
            <a:pPr marL="0" indent="0">
              <a:buNone/>
            </a:pPr>
            <a:r>
              <a:rPr lang="de-DE" dirty="0"/>
              <a:t>                     - Auto</a:t>
            </a:r>
          </a:p>
          <a:p>
            <a:pPr marL="0" indent="0">
              <a:buNone/>
            </a:pPr>
            <a:r>
              <a:rPr lang="de-DE" dirty="0"/>
              <a:t>		          - Zug</a:t>
            </a:r>
          </a:p>
          <a:p>
            <a:pPr>
              <a:buFont typeface="Arial" panose="020B0604020202020204" pitchFamily="34" charset="0"/>
              <a:buChar char="•"/>
            </a:pPr>
            <a:r>
              <a:rPr lang="de-DE" dirty="0"/>
              <a:t>Veranstaltungen: - Konzerte, Messen</a:t>
            </a:r>
          </a:p>
          <a:p>
            <a:pPr marL="0" indent="0">
              <a:buNone/>
            </a:pPr>
            <a:endParaRPr lang="de-DE" dirty="0"/>
          </a:p>
          <a:p>
            <a:pPr marL="0" indent="0">
              <a:buNone/>
            </a:pPr>
            <a:endParaRPr lang="de-DE" dirty="0"/>
          </a:p>
          <a:p>
            <a:pPr marL="0" indent="0">
              <a:buNone/>
            </a:pPr>
            <a:endParaRPr lang="de-DE" dirty="0"/>
          </a:p>
        </p:txBody>
      </p:sp>
      <p:sp>
        <p:nvSpPr>
          <p:cNvPr id="4" name="Datumsplatzhalter 3">
            <a:extLst>
              <a:ext uri="{FF2B5EF4-FFF2-40B4-BE49-F238E27FC236}">
                <a16:creationId xmlns:a16="http://schemas.microsoft.com/office/drawing/2014/main" xmlns="" id="{C37180DB-2F72-4D99-829D-93573C1C6D40}"/>
              </a:ext>
            </a:extLst>
          </p:cNvPr>
          <p:cNvSpPr>
            <a:spLocks noGrp="1"/>
          </p:cNvSpPr>
          <p:nvPr>
            <p:ph type="dt" sz="half" idx="2"/>
          </p:nvPr>
        </p:nvSpPr>
        <p:spPr/>
        <p:txBody>
          <a:bodyPr/>
          <a:lstStyle/>
          <a:p>
            <a:pPr defTabSz="342900"/>
            <a:fld id="{C916D949-773C-3845-BFBA-C7D9987445EE}" type="datetime1">
              <a:rPr lang="de-DE">
                <a:solidFill>
                  <a:prstClr val="black"/>
                </a:solidFill>
              </a:rPr>
              <a:pPr defTabSz="342900"/>
              <a:t>24.07.18</a:t>
            </a:fld>
            <a:endParaRPr lang="de-DE" dirty="0">
              <a:solidFill>
                <a:prstClr val="black"/>
              </a:solidFill>
            </a:endParaRPr>
          </a:p>
        </p:txBody>
      </p:sp>
      <p:sp>
        <p:nvSpPr>
          <p:cNvPr id="5" name="Foliennummernplatzhalter 4">
            <a:extLst>
              <a:ext uri="{FF2B5EF4-FFF2-40B4-BE49-F238E27FC236}">
                <a16:creationId xmlns:a16="http://schemas.microsoft.com/office/drawing/2014/main" xmlns="" id="{06073CB0-2529-4C56-B557-39B230FE2DEB}"/>
              </a:ext>
            </a:extLst>
          </p:cNvPr>
          <p:cNvSpPr>
            <a:spLocks noGrp="1"/>
          </p:cNvSpPr>
          <p:nvPr>
            <p:ph type="sldNum" sz="quarter" idx="4"/>
          </p:nvPr>
        </p:nvSpPr>
        <p:spPr/>
        <p:txBody>
          <a:bodyPr/>
          <a:lstStyle/>
          <a:p>
            <a:pPr defTabSz="342900"/>
            <a:fld id="{E7BE1CCD-89A0-CC45-BF3E-2A331A7F0490}" type="slidenum">
              <a:rPr lang="de-DE">
                <a:solidFill>
                  <a:prstClr val="black"/>
                </a:solidFill>
              </a:rPr>
              <a:pPr defTabSz="342900"/>
              <a:t>11</a:t>
            </a:fld>
            <a:endParaRPr lang="de-DE" dirty="0">
              <a:solidFill>
                <a:prstClr val="black"/>
              </a:solidFill>
            </a:endParaRPr>
          </a:p>
        </p:txBody>
      </p:sp>
      <p:sp>
        <p:nvSpPr>
          <p:cNvPr id="6" name="TextBox 5"/>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9002793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AF9FF294-1228-447B-9301-45890A8F9516}"/>
              </a:ext>
            </a:extLst>
          </p:cNvPr>
          <p:cNvSpPr>
            <a:spLocks noGrp="1"/>
          </p:cNvSpPr>
          <p:nvPr>
            <p:ph type="title"/>
          </p:nvPr>
        </p:nvSpPr>
        <p:spPr/>
        <p:txBody>
          <a:bodyPr/>
          <a:lstStyle/>
          <a:p>
            <a:r>
              <a:rPr lang="de-DE" dirty="0"/>
              <a:t>Use-Case App</a:t>
            </a:r>
          </a:p>
        </p:txBody>
      </p:sp>
      <p:sp>
        <p:nvSpPr>
          <p:cNvPr id="3" name="Inhaltsplatzhalter 2">
            <a:extLst>
              <a:ext uri="{FF2B5EF4-FFF2-40B4-BE49-F238E27FC236}">
                <a16:creationId xmlns:a16="http://schemas.microsoft.com/office/drawing/2014/main" xmlns="" id="{0BD4F298-9D99-4333-B34E-CBE53DBA8F1F}"/>
              </a:ext>
            </a:extLst>
          </p:cNvPr>
          <p:cNvSpPr>
            <a:spLocks noGrp="1"/>
          </p:cNvSpPr>
          <p:nvPr>
            <p:ph idx="1"/>
          </p:nvPr>
        </p:nvSpPr>
        <p:spPr/>
        <p:txBody>
          <a:bodyPr/>
          <a:lstStyle/>
          <a:p>
            <a:endParaRPr lang="de-DE"/>
          </a:p>
        </p:txBody>
      </p:sp>
      <p:sp>
        <p:nvSpPr>
          <p:cNvPr id="4" name="TextBox 3"/>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smtClean="0"/>
              <a:t>Takmaz</a:t>
            </a:r>
            <a:endParaRPr lang="en-US" sz="1050" dirty="0"/>
          </a:p>
        </p:txBody>
      </p:sp>
    </p:spTree>
    <p:extLst>
      <p:ext uri="{BB962C8B-B14F-4D97-AF65-F5344CB8AC3E}">
        <p14:creationId xmlns:p14="http://schemas.microsoft.com/office/powerpoint/2010/main" val="2070519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Persona 	– 		Thomas Müller, 38</a:t>
            </a:r>
          </a:p>
        </p:txBody>
      </p:sp>
      <p:pic>
        <p:nvPicPr>
          <p:cNvPr id="4" name="Inhaltsplatzhalter 3"/>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63938" y="2104381"/>
            <a:ext cx="2338453" cy="3507680"/>
          </a:xfrm>
        </p:spPr>
      </p:pic>
      <p:sp>
        <p:nvSpPr>
          <p:cNvPr id="11" name="Inhaltsplatzhalter 10"/>
          <p:cNvSpPr>
            <a:spLocks noGrp="1"/>
          </p:cNvSpPr>
          <p:nvPr>
            <p:ph sz="half" idx="2"/>
          </p:nvPr>
        </p:nvSpPr>
        <p:spPr>
          <a:xfrm>
            <a:off x="4408209" y="1713322"/>
            <a:ext cx="4038600" cy="4525963"/>
          </a:xfrm>
        </p:spPr>
        <p:txBody>
          <a:bodyPr>
            <a:normAutofit/>
          </a:bodyPr>
          <a:lstStyle/>
          <a:p>
            <a:r>
              <a:rPr lang="de-DE" sz="2400" dirty="0"/>
              <a:t>Rollstuhlfahrer, keinen elektronischen</a:t>
            </a:r>
          </a:p>
          <a:p>
            <a:r>
              <a:rPr lang="de-DE" sz="2400" dirty="0"/>
              <a:t>verheiratet</a:t>
            </a:r>
          </a:p>
          <a:p>
            <a:r>
              <a:rPr lang="de-DE" sz="2400" dirty="0"/>
              <a:t>Finanzkaufmann</a:t>
            </a:r>
          </a:p>
          <a:p>
            <a:r>
              <a:rPr lang="de-DE" sz="2400" dirty="0"/>
              <a:t>Modern, offen, technikinteressiert</a:t>
            </a:r>
          </a:p>
          <a:p>
            <a:r>
              <a:rPr lang="de-DE" sz="2400" dirty="0"/>
              <a:t>Genießt gerne Natur + Fahrten durch den Park</a:t>
            </a:r>
          </a:p>
          <a:p>
            <a:pPr marL="0" indent="0">
              <a:buNone/>
            </a:pPr>
            <a:endParaRPr lang="de-DE" sz="2400" dirty="0"/>
          </a:p>
          <a:p>
            <a:pPr marL="0" indent="0">
              <a:buNone/>
            </a:pPr>
            <a:endParaRPr lang="de-DE" sz="2400" dirty="0"/>
          </a:p>
          <a:p>
            <a:pPr marL="0" indent="0">
              <a:buNone/>
            </a:pPr>
            <a:endParaRPr lang="de-DE" sz="2400" dirty="0"/>
          </a:p>
        </p:txBody>
      </p:sp>
      <p:sp>
        <p:nvSpPr>
          <p:cNvPr id="5" name="TextBox 4"/>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389766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endParaRPr lang="de-DE"/>
          </a:p>
        </p:txBody>
      </p:sp>
      <p:pic>
        <p:nvPicPr>
          <p:cNvPr id="12" name="Inhaltsplatzhalter 11"/>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90906" y="1504446"/>
            <a:ext cx="3334425" cy="2406117"/>
          </a:xfrm>
        </p:spPr>
      </p:pic>
      <p:sp>
        <p:nvSpPr>
          <p:cNvPr id="7" name="AutoShape 2" descr="Bildergebnis für park"/>
          <p:cNvSpPr>
            <a:spLocks noChangeAspect="1" noChangeArrowheads="1"/>
          </p:cNvSpPr>
          <p:nvPr/>
        </p:nvSpPr>
        <p:spPr bwMode="auto">
          <a:xfrm>
            <a:off x="116682" y="-1051323"/>
            <a:ext cx="7079456" cy="397907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defRPr/>
            </a:pPr>
            <a:endParaRPr lang="de-DE" sz="1350">
              <a:solidFill>
                <a:prstClr val="black"/>
              </a:solidFill>
              <a:latin typeface="Calibri" panose="020F0502020204030204"/>
            </a:endParaRPr>
          </a:p>
        </p:txBody>
      </p:sp>
      <p:pic>
        <p:nvPicPr>
          <p:cNvPr id="13" name="Grafik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31647" y="2977240"/>
            <a:ext cx="2928982" cy="1647551"/>
          </a:xfrm>
          <a:prstGeom prst="rect">
            <a:avLst/>
          </a:prstGeom>
        </p:spPr>
      </p:pic>
      <p:pic>
        <p:nvPicPr>
          <p:cNvPr id="15" name="Grafik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69287" y="3801016"/>
            <a:ext cx="2143125" cy="2143125"/>
          </a:xfrm>
          <a:prstGeom prst="rect">
            <a:avLst/>
          </a:prstGeom>
        </p:spPr>
      </p:pic>
      <p:pic>
        <p:nvPicPr>
          <p:cNvPr id="17" name="Grafik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5330" y="2787415"/>
            <a:ext cx="2027201" cy="2027201"/>
          </a:xfrm>
          <a:prstGeom prst="rect">
            <a:avLst/>
          </a:prstGeom>
        </p:spPr>
      </p:pic>
      <p:pic>
        <p:nvPicPr>
          <p:cNvPr id="16" name="Grafik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87275">
            <a:off x="121024" y="3777000"/>
            <a:ext cx="1643063" cy="1564481"/>
          </a:xfrm>
          <a:prstGeom prst="rect">
            <a:avLst/>
          </a:prstGeom>
        </p:spPr>
      </p:pic>
      <p:sp>
        <p:nvSpPr>
          <p:cNvPr id="9" name="TextBox 8"/>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775504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Plattform und Systemdesign</a:t>
            </a:r>
          </a:p>
          <a:p>
            <a:r>
              <a:rPr lang="de-DE" sz="2000" dirty="0" smtClean="0"/>
              <a:t>In Anlehnung an den Reference Technologie Plattform Gedanken</a:t>
            </a:r>
            <a:endParaRPr lang="de-DE" sz="2000" dirty="0"/>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a:t>
            </a:r>
            <a:r>
              <a:rPr lang="en-US" sz="1050" dirty="0" smtClean="0"/>
              <a:t>Semester</a:t>
            </a:r>
            <a:endParaRPr lang="en-US" sz="1050" dirty="0"/>
          </a:p>
        </p:txBody>
      </p:sp>
    </p:spTree>
    <p:extLst>
      <p:ext uri="{BB962C8B-B14F-4D97-AF65-F5344CB8AC3E}">
        <p14:creationId xmlns:p14="http://schemas.microsoft.com/office/powerpoint/2010/main" val="1957867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a16="http://schemas.microsoft.com/office/drawing/2014/main" xmlns=""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umsplatzhalter 3"/>
          <p:cNvSpPr>
            <a:spLocks noGrp="1"/>
          </p:cNvSpPr>
          <p:nvPr>
            <p:ph type="dt" sz="half" idx="2"/>
          </p:nvPr>
        </p:nvSpPr>
        <p:spPr/>
        <p:txBody>
          <a:bodyPr/>
          <a:lstStyle/>
          <a:p>
            <a:fld id="{F562E25D-699C-4C92-878C-CC3BF1593050}"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dirty="0"/>
              <a:t>Hardware Plattform</a:t>
            </a:r>
          </a:p>
        </p:txBody>
      </p:sp>
      <p:graphicFrame>
        <p:nvGraphicFramePr>
          <p:cNvPr id="3" name="Diagramm 2"/>
          <p:cNvGraphicFramePr/>
          <p:nvPr>
            <p:extLst/>
          </p:nvPr>
        </p:nvGraphicFramePr>
        <p:xfrm>
          <a:off x="1524000" y="1858183"/>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8" name="TextBox 7"/>
          <p:cNvSpPr txBox="1"/>
          <p:nvPr/>
        </p:nvSpPr>
        <p:spPr>
          <a:xfrm>
            <a:off x="3138469" y="6437376"/>
            <a:ext cx="2539478" cy="253916"/>
          </a:xfrm>
          <a:prstGeom prst="rect">
            <a:avLst/>
          </a:prstGeom>
          <a:noFill/>
        </p:spPr>
        <p:txBody>
          <a:bodyPr wrap="none" rtlCol="0">
            <a:spAutoFit/>
          </a:bodyPr>
          <a:lstStyle/>
          <a:p>
            <a:pPr algn="ctr"/>
            <a:r>
              <a:rPr lang="en-US" sz="1050" dirty="0" smtClean="0"/>
              <a:t>HSHL – ITD 6. </a:t>
            </a:r>
            <a:r>
              <a:rPr lang="en-US" sz="1050" dirty="0" smtClean="0"/>
              <a:t>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546615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a16="http://schemas.microsoft.com/office/drawing/2014/main" xmlns=""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umsplatzhalter 3"/>
          <p:cNvSpPr>
            <a:spLocks noGrp="1"/>
          </p:cNvSpPr>
          <p:nvPr>
            <p:ph type="dt" sz="half" idx="2"/>
          </p:nvPr>
        </p:nvSpPr>
        <p:spPr/>
        <p:txBody>
          <a:bodyPr/>
          <a:lstStyle/>
          <a:p>
            <a:fld id="{F562E25D-699C-4C92-878C-CC3BF1593050}"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dirty="0" smtClean="0"/>
              <a:t>RTOS</a:t>
            </a:r>
            <a:endParaRPr lang="de-DE" dirty="0"/>
          </a:p>
        </p:txBody>
      </p:sp>
      <p:graphicFrame>
        <p:nvGraphicFramePr>
          <p:cNvPr id="3" name="Diagramm 2"/>
          <p:cNvGraphicFramePr/>
          <p:nvPr>
            <p:extLst/>
          </p:nvPr>
        </p:nvGraphicFramePr>
        <p:xfrm>
          <a:off x="1524000" y="1858183"/>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8" name="TextBox 7"/>
          <p:cNvSpPr txBox="1"/>
          <p:nvPr/>
        </p:nvSpPr>
        <p:spPr>
          <a:xfrm>
            <a:off x="3138469" y="6437376"/>
            <a:ext cx="2539478" cy="253916"/>
          </a:xfrm>
          <a:prstGeom prst="rect">
            <a:avLst/>
          </a:prstGeom>
          <a:noFill/>
        </p:spPr>
        <p:txBody>
          <a:bodyPr wrap="none" rtlCol="0">
            <a:spAutoFit/>
          </a:bodyPr>
          <a:lstStyle/>
          <a:p>
            <a:pPr algn="ctr"/>
            <a:r>
              <a:rPr lang="en-US" sz="1050" dirty="0" smtClean="0"/>
              <a:t>HSHL – ITD 6. </a:t>
            </a:r>
            <a:r>
              <a:rPr lang="en-US" sz="1050" dirty="0" smtClean="0"/>
              <a:t>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2047522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Tasks</a:t>
            </a:r>
            <a:endParaRPr lang="de-DE" dirty="0"/>
          </a:p>
        </p:txBody>
      </p:sp>
      <p:sp>
        <p:nvSpPr>
          <p:cNvPr id="3" name="Inhaltsplatzhalter 2"/>
          <p:cNvSpPr>
            <a:spLocks noGrp="1"/>
          </p:cNvSpPr>
          <p:nvPr>
            <p:ph idx="1"/>
          </p:nvPr>
        </p:nvSpPr>
        <p:spPr/>
        <p:txBody>
          <a:bodyPr/>
          <a:lstStyle/>
          <a:p>
            <a:r>
              <a:rPr lang="de-DE" sz="2400" dirty="0" smtClean="0"/>
              <a:t>Bluetooth </a:t>
            </a:r>
            <a:r>
              <a:rPr lang="de-DE" sz="2400" dirty="0" err="1" smtClean="0"/>
              <a:t>Receive</a:t>
            </a:r>
            <a:r>
              <a:rPr lang="de-DE" sz="2400" dirty="0" smtClean="0"/>
              <a:t>: Steuerdaten, Abfragen</a:t>
            </a:r>
          </a:p>
          <a:p>
            <a:r>
              <a:rPr lang="de-DE" sz="2400" dirty="0" smtClean="0"/>
              <a:t>Bluetooth Send: Ladezustand, Reifendruck, Abstandswerte, erkannte Merkmale, Position, Drehzahl</a:t>
            </a:r>
          </a:p>
          <a:p>
            <a:r>
              <a:rPr lang="de-DE" sz="2400" dirty="0" smtClean="0"/>
              <a:t>Ultraschall: konstante Messung des Abstands</a:t>
            </a:r>
          </a:p>
          <a:p>
            <a:r>
              <a:rPr lang="de-DE" sz="2400" dirty="0" smtClean="0"/>
              <a:t>Motormanagement: reagieren auf empfangene Signale</a:t>
            </a:r>
          </a:p>
          <a:p>
            <a:r>
              <a:rPr lang="de-DE" sz="2400" dirty="0" smtClean="0"/>
              <a:t> Drehzahlmessung: auslesen des Hallsensors</a:t>
            </a:r>
          </a:p>
          <a:p>
            <a:r>
              <a:rPr lang="de-DE" sz="2400" dirty="0" smtClean="0"/>
              <a:t>Merkmalerkennung: Auslösen von Ereignissen</a:t>
            </a:r>
          </a:p>
          <a:p>
            <a:r>
              <a:rPr lang="de-DE" sz="2400" dirty="0" err="1" smtClean="0"/>
              <a:t>Posionsbestimmung</a:t>
            </a:r>
            <a:r>
              <a:rPr lang="de-DE" sz="2400" dirty="0" smtClean="0"/>
              <a:t>: GPS, bzw. UWB </a:t>
            </a:r>
            <a:r>
              <a:rPr lang="de-DE" sz="2400" smtClean="0"/>
              <a:t>Daten auslesen</a:t>
            </a:r>
            <a:endParaRPr lang="de-DE" sz="2400" dirty="0" smtClean="0"/>
          </a:p>
          <a:p>
            <a:endParaRPr lang="de-DE" sz="2400" dirty="0" smtClean="0"/>
          </a:p>
          <a:p>
            <a:endParaRPr lang="de-DE" sz="2400" dirty="0" smtClean="0"/>
          </a:p>
          <a:p>
            <a:endParaRPr lang="de-DE" sz="2400" dirty="0" smtClean="0"/>
          </a:p>
          <a:p>
            <a:endParaRPr lang="de-DE" sz="2400" dirty="0"/>
          </a:p>
        </p:txBody>
      </p:sp>
      <p:sp>
        <p:nvSpPr>
          <p:cNvPr id="4" name="Datumsplatzhalter 3"/>
          <p:cNvSpPr>
            <a:spLocks noGrp="1"/>
          </p:cNvSpPr>
          <p:nvPr>
            <p:ph type="dt" sz="half" idx="2"/>
          </p:nvPr>
        </p:nvSpPr>
        <p:spPr/>
        <p:txBody>
          <a:bodyPr/>
          <a:lstStyle/>
          <a:p>
            <a:fld id="{BC201A49-8B56-45B1-8F48-1DAD15D4227B}"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18</a:t>
            </a:fld>
            <a:endParaRPr lang="de-DE" dirty="0"/>
          </a:p>
        </p:txBody>
      </p:sp>
      <p:sp>
        <p:nvSpPr>
          <p:cNvPr id="6" name="TextBox 5"/>
          <p:cNvSpPr txBox="1"/>
          <p:nvPr/>
        </p:nvSpPr>
        <p:spPr>
          <a:xfrm>
            <a:off x="3138469" y="6449568"/>
            <a:ext cx="2539478" cy="253916"/>
          </a:xfrm>
          <a:prstGeom prst="rect">
            <a:avLst/>
          </a:prstGeom>
          <a:noFill/>
        </p:spPr>
        <p:txBody>
          <a:bodyPr wrap="none" rtlCol="0">
            <a:spAutoFit/>
          </a:bodyPr>
          <a:lstStyle/>
          <a:p>
            <a:pPr algn="ctr"/>
            <a:r>
              <a:rPr lang="en-US" sz="1050" dirty="0" smtClean="0"/>
              <a:t>HSHL – ITD 6. </a:t>
            </a:r>
            <a:r>
              <a:rPr lang="en-US" sz="1050" dirty="0" smtClean="0"/>
              <a:t>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280702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Mobilgerät Hardware</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19</a:t>
            </a:fld>
            <a:endParaRPr lang="de-DE" dirty="0"/>
          </a:p>
        </p:txBody>
      </p:sp>
      <p:graphicFrame>
        <p:nvGraphicFramePr>
          <p:cNvPr id="8"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3138469" y="6437376"/>
            <a:ext cx="2539478" cy="253916"/>
          </a:xfrm>
          <a:prstGeom prst="rect">
            <a:avLst/>
          </a:prstGeom>
          <a:noFill/>
        </p:spPr>
        <p:txBody>
          <a:bodyPr wrap="none" rtlCol="0">
            <a:spAutoFit/>
          </a:bodyPr>
          <a:lstStyle/>
          <a:p>
            <a:pPr algn="ctr"/>
            <a:r>
              <a:rPr lang="en-US" sz="1050" dirty="0" smtClean="0"/>
              <a:t>HSHL – ITD 6. </a:t>
            </a:r>
            <a:r>
              <a:rPr lang="en-US" sz="1050" dirty="0" smtClean="0"/>
              <a:t>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385585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lnSpcReduction="10000"/>
          </a:bodyPr>
          <a:lstStyle/>
          <a:p>
            <a:r>
              <a:rPr lang="de-DE" sz="2800" dirty="0" smtClean="0"/>
              <a:t>Sanitätshaus wirkt für gefühlte </a:t>
            </a:r>
            <a:r>
              <a:rPr lang="de-DE" sz="2800" b="1" dirty="0" smtClean="0"/>
              <a:t>Preisaufschläge</a:t>
            </a:r>
            <a:r>
              <a:rPr lang="de-DE" sz="2800" dirty="0" smtClean="0"/>
              <a:t> von mindestens </a:t>
            </a:r>
            <a:r>
              <a:rPr lang="de-DE" sz="2800" b="1" dirty="0" smtClean="0"/>
              <a:t>200%</a:t>
            </a:r>
          </a:p>
          <a:p>
            <a:r>
              <a:rPr lang="de-DE" sz="2800" dirty="0"/>
              <a:t>Krankenkasse werfen einem Stöcke in die Speichen </a:t>
            </a:r>
            <a:r>
              <a:rPr lang="de-DE" sz="2800" dirty="0" smtClean="0"/>
              <a:t>;) </a:t>
            </a:r>
          </a:p>
          <a:p>
            <a:pPr lvl="1"/>
            <a:r>
              <a:rPr lang="de-DE" sz="2400" b="1" dirty="0" smtClean="0"/>
              <a:t>Formulare</a:t>
            </a:r>
            <a:r>
              <a:rPr lang="de-DE" sz="2400" dirty="0" smtClean="0"/>
              <a:t> ausfüllen – Hohe </a:t>
            </a:r>
            <a:r>
              <a:rPr lang="de-DE" sz="2400" b="1" dirty="0" smtClean="0"/>
              <a:t>kosten abrechnen</a:t>
            </a:r>
          </a:p>
          <a:p>
            <a:r>
              <a:rPr lang="de-DE" sz="2800" dirty="0" smtClean="0"/>
              <a:t>Rollstuhlkomponenten </a:t>
            </a:r>
            <a:r>
              <a:rPr lang="de-DE" sz="2800" b="1" dirty="0" smtClean="0"/>
              <a:t>ähnlich zu Fahrradzubehör</a:t>
            </a:r>
          </a:p>
          <a:p>
            <a:r>
              <a:rPr lang="de-DE" sz="2800" dirty="0" smtClean="0"/>
              <a:t>Genehmigungen von Rollstühlen in DE problematisch</a:t>
            </a:r>
            <a:endParaRPr lang="de-DE" sz="2800" dirty="0"/>
          </a:p>
          <a:p>
            <a:endParaRPr lang="de-DE" sz="2800" dirty="0" smtClean="0"/>
          </a:p>
          <a:p>
            <a:endParaRPr lang="de-DE" sz="2800" dirty="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a:t>
            </a:r>
            <a:r>
              <a:rPr lang="en-US" sz="1050" dirty="0" smtClean="0"/>
              <a:t>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Motivation</a:t>
            </a:r>
            <a:endParaRPr lang="de-DE" sz="2400" dirty="0"/>
          </a:p>
        </p:txBody>
      </p:sp>
    </p:spTree>
    <p:extLst>
      <p:ext uri="{BB962C8B-B14F-4D97-AF65-F5344CB8AC3E}">
        <p14:creationId xmlns:p14="http://schemas.microsoft.com/office/powerpoint/2010/main" val="5488108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err="1" smtClean="0"/>
              <a:t>Appstruktur</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20</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a:t>
            </a:r>
            <a:r>
              <a:rPr lang="en-US" sz="1050" dirty="0" smtClean="0"/>
              <a:t>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575453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GUI </a:t>
            </a:r>
            <a:r>
              <a:rPr lang="de-DE" dirty="0"/>
              <a:t>S</a:t>
            </a:r>
            <a:r>
              <a:rPr lang="de-DE" dirty="0" smtClean="0"/>
              <a:t>truktur</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21</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a:t>
            </a:r>
            <a:r>
              <a:rPr lang="en-US" sz="1050" dirty="0" smtClean="0"/>
              <a:t>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671699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Mechanische Plattform</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22</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a:t>
            </a:r>
            <a:r>
              <a:rPr lang="en-US" sz="1050" dirty="0" smtClean="0"/>
              <a:t>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7160502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Systemanforderungen</a:t>
            </a:r>
            <a:endParaRPr lang="de-DE" sz="2400"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8000" y="570009"/>
            <a:ext cx="7384290" cy="5780845"/>
          </a:xfrm>
        </p:spPr>
      </p:pic>
      <p:sp>
        <p:nvSpPr>
          <p:cNvPr id="9" name="TextBox 8"/>
          <p:cNvSpPr txBox="1"/>
          <p:nvPr/>
        </p:nvSpPr>
        <p:spPr>
          <a:xfrm>
            <a:off x="2639937" y="6437376"/>
            <a:ext cx="3536546" cy="253916"/>
          </a:xfrm>
          <a:prstGeom prst="rect">
            <a:avLst/>
          </a:prstGeom>
          <a:noFill/>
        </p:spPr>
        <p:txBody>
          <a:bodyPr wrap="none" rtlCol="0">
            <a:spAutoFit/>
          </a:bodyPr>
          <a:lstStyle/>
          <a:p>
            <a:pPr algn="ctr"/>
            <a:r>
              <a:rPr lang="en-US" sz="1050" dirty="0" smtClean="0"/>
              <a:t>HSHL – ITD 6. </a:t>
            </a:r>
            <a:r>
              <a:rPr lang="en-US" sz="1050" dirty="0" smtClean="0"/>
              <a:t>Semester </a:t>
            </a:r>
            <a:r>
              <a:rPr lang="mr-IN" sz="1050" dirty="0" smtClean="0"/>
              <a:t>–</a:t>
            </a:r>
            <a:r>
              <a:rPr lang="en-US" sz="1050" dirty="0" smtClean="0"/>
              <a:t> Johannes </a:t>
            </a:r>
            <a:r>
              <a:rPr lang="en-US" sz="1050" dirty="0" err="1" smtClean="0"/>
              <a:t>Schäfer</a:t>
            </a:r>
            <a:r>
              <a:rPr lang="en-US" sz="1050" dirty="0" smtClean="0"/>
              <a:t>, Christopher Beck</a:t>
            </a:r>
            <a:endParaRPr lang="en-US" sz="1050" dirty="0"/>
          </a:p>
        </p:txBody>
      </p:sp>
    </p:spTree>
    <p:extLst>
      <p:ext uri="{BB962C8B-B14F-4D97-AF65-F5344CB8AC3E}">
        <p14:creationId xmlns:p14="http://schemas.microsoft.com/office/powerpoint/2010/main" val="5437018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Anforderungen an die Hardware</a:t>
            </a:r>
          </a:p>
          <a:p>
            <a:r>
              <a:rPr lang="de-DE" sz="2400" b="1" i="1" dirty="0"/>
              <a:t>	</a:t>
            </a:r>
            <a:r>
              <a:rPr lang="de-DE" sz="1800" dirty="0" smtClean="0"/>
              <a:t>Basierend auf Persona</a:t>
            </a:r>
            <a:endParaRPr lang="de-DE" sz="1600" i="1" dirty="0"/>
          </a:p>
          <a:p>
            <a:endParaRPr lang="de-DE" sz="2400" b="1" dirty="0" smtClean="0"/>
          </a:p>
        </p:txBody>
      </p:sp>
      <p:sp>
        <p:nvSpPr>
          <p:cNvPr id="6" name="TextBox 5"/>
          <p:cNvSpPr txBox="1"/>
          <p:nvPr/>
        </p:nvSpPr>
        <p:spPr>
          <a:xfrm>
            <a:off x="3265110"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Melissa Sens</a:t>
            </a:r>
            <a:endParaRPr lang="en-US" sz="1050" dirty="0"/>
          </a:p>
        </p:txBody>
      </p:sp>
    </p:spTree>
    <p:extLst>
      <p:ext uri="{BB962C8B-B14F-4D97-AF65-F5344CB8AC3E}">
        <p14:creationId xmlns:p14="http://schemas.microsoft.com/office/powerpoint/2010/main" val="2891057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a16="http://schemas.microsoft.com/office/drawing/2014/main" xmlns=""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umsplatzhalter 3"/>
          <p:cNvSpPr>
            <a:spLocks noGrp="1"/>
          </p:cNvSpPr>
          <p:nvPr>
            <p:ph type="dt" sz="half" idx="2"/>
          </p:nvPr>
        </p:nvSpPr>
        <p:spPr/>
        <p:txBody>
          <a:bodyPr/>
          <a:lstStyle/>
          <a:p>
            <a:fld id="{F562E25D-699C-4C92-878C-CC3BF1593050}"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sz="2400" dirty="0"/>
              <a:t>Hardwareanforderungen</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Melissa Sens</a:t>
            </a:r>
            <a:endParaRPr lang="en-US" sz="1050" dirty="0"/>
          </a:p>
        </p:txBody>
      </p:sp>
    </p:spTree>
    <p:extLst>
      <p:ext uri="{BB962C8B-B14F-4D97-AF65-F5344CB8AC3E}">
        <p14:creationId xmlns:p14="http://schemas.microsoft.com/office/powerpoint/2010/main" val="15581630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Jederzeit betriebsbereit</a:t>
            </a:r>
          </a:p>
          <a:p>
            <a:r>
              <a:rPr lang="de-DE" dirty="0"/>
              <a:t>Multitasking/Multithreading</a:t>
            </a:r>
          </a:p>
          <a:p>
            <a:r>
              <a:rPr lang="de-DE" dirty="0"/>
              <a:t>Definiertes Verhalten für die Synchronisation </a:t>
            </a:r>
          </a:p>
          <a:p>
            <a:r>
              <a:rPr lang="de-DE" dirty="0"/>
              <a:t>Prioritätenvererbung wird unterstützt</a:t>
            </a:r>
          </a:p>
          <a:p>
            <a:r>
              <a:rPr lang="de-DE" dirty="0"/>
              <a:t>Verzögerungsverhalten vorhersagbar </a:t>
            </a:r>
          </a:p>
          <a:p>
            <a:endParaRPr lang="de-DE" dirty="0"/>
          </a:p>
        </p:txBody>
      </p:sp>
      <p:sp>
        <p:nvSpPr>
          <p:cNvPr id="4" name="Datumsplatzhalter 3"/>
          <p:cNvSpPr>
            <a:spLocks noGrp="1"/>
          </p:cNvSpPr>
          <p:nvPr>
            <p:ph type="dt" sz="half" idx="2"/>
          </p:nvPr>
        </p:nvSpPr>
        <p:spPr/>
        <p:txBody>
          <a:bodyPr/>
          <a:lstStyle/>
          <a:p>
            <a:fld id="{F562E25D-699C-4C92-878C-CC3BF1593050}"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Anforderungen - RTOS</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a:t>
            </a:r>
            <a:r>
              <a:rPr lang="en-US" sz="1050" smtClean="0"/>
              <a:t>Melissa Sens</a:t>
            </a:r>
            <a:endParaRPr lang="en-US" sz="1050" dirty="0"/>
          </a:p>
        </p:txBody>
      </p:sp>
    </p:spTree>
    <p:extLst>
      <p:ext uri="{BB962C8B-B14F-4D97-AF65-F5344CB8AC3E}">
        <p14:creationId xmlns:p14="http://schemas.microsoft.com/office/powerpoint/2010/main" val="16302688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ergonomische Gestaltung der Benutzungsschnittstelle </a:t>
            </a:r>
          </a:p>
          <a:p>
            <a:r>
              <a:rPr lang="de-DE" dirty="0"/>
              <a:t>Angemessenheit der Aufgaben</a:t>
            </a:r>
          </a:p>
          <a:p>
            <a:r>
              <a:rPr lang="de-DE" dirty="0"/>
              <a:t>Erlernbarkeit</a:t>
            </a:r>
          </a:p>
          <a:p>
            <a:r>
              <a:rPr lang="de-DE" dirty="0"/>
              <a:t>Robustheit bzgl. Fehlern</a:t>
            </a:r>
          </a:p>
        </p:txBody>
      </p:sp>
      <p:sp>
        <p:nvSpPr>
          <p:cNvPr id="4" name="Datumsplatzhalter 3"/>
          <p:cNvSpPr>
            <a:spLocks noGrp="1"/>
          </p:cNvSpPr>
          <p:nvPr>
            <p:ph type="dt" sz="half" idx="2"/>
          </p:nvPr>
        </p:nvSpPr>
        <p:spPr/>
        <p:txBody>
          <a:bodyPr/>
          <a:lstStyle/>
          <a:p>
            <a:fld id="{F562E25D-699C-4C92-878C-CC3BF1593050}"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Anforderungen - Benutzbarkeit</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a:t>
            </a:r>
            <a:r>
              <a:rPr lang="en-US" sz="1050" smtClean="0"/>
              <a:t>Melissa Sens</a:t>
            </a:r>
            <a:endParaRPr lang="en-US" sz="1050" dirty="0"/>
          </a:p>
        </p:txBody>
      </p:sp>
    </p:spTree>
    <p:extLst>
      <p:ext uri="{BB962C8B-B14F-4D97-AF65-F5344CB8AC3E}">
        <p14:creationId xmlns:p14="http://schemas.microsoft.com/office/powerpoint/2010/main" val="1841216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Performanz </a:t>
            </a:r>
          </a:p>
          <a:p>
            <a:pPr lvl="1"/>
            <a:r>
              <a:rPr lang="de-DE" dirty="0"/>
              <a:t>Antwortzeiten, Speicherkapazität</a:t>
            </a:r>
          </a:p>
          <a:p>
            <a:r>
              <a:rPr lang="de-DE" dirty="0"/>
              <a:t>Zuverlässigkeit</a:t>
            </a:r>
          </a:p>
          <a:p>
            <a:r>
              <a:rPr lang="de-DE" dirty="0"/>
              <a:t>Änderbarkeit/Wartbarkeit</a:t>
            </a:r>
          </a:p>
          <a:p>
            <a:r>
              <a:rPr lang="de-DE" dirty="0"/>
              <a:t>Portabilität</a:t>
            </a:r>
          </a:p>
        </p:txBody>
      </p:sp>
      <p:sp>
        <p:nvSpPr>
          <p:cNvPr id="4" name="Datumsplatzhalter 3"/>
          <p:cNvSpPr>
            <a:spLocks noGrp="1"/>
          </p:cNvSpPr>
          <p:nvPr>
            <p:ph type="dt" sz="half" idx="2"/>
          </p:nvPr>
        </p:nvSpPr>
        <p:spPr/>
        <p:txBody>
          <a:bodyPr/>
          <a:lstStyle/>
          <a:p>
            <a:fld id="{F562E25D-699C-4C92-878C-CC3BF1593050}"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Qualitätsanforderungen</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a:t>
            </a:r>
            <a:r>
              <a:rPr lang="en-US" sz="1050" smtClean="0"/>
              <a:t>Melissa Sens</a:t>
            </a:r>
            <a:endParaRPr lang="en-US" sz="1050" dirty="0"/>
          </a:p>
        </p:txBody>
      </p:sp>
    </p:spTree>
    <p:extLst>
      <p:ext uri="{BB962C8B-B14F-4D97-AF65-F5344CB8AC3E}">
        <p14:creationId xmlns:p14="http://schemas.microsoft.com/office/powerpoint/2010/main" val="83336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pPr marL="457200" indent="-457200">
              <a:buFont typeface="+mj-lt"/>
              <a:buAutoNum type="arabicPeriod"/>
            </a:pPr>
            <a:r>
              <a:rPr lang="de-DE" sz="2400" b="1" dirty="0" smtClean="0"/>
              <a:t>Bestehende und </a:t>
            </a:r>
            <a:r>
              <a:rPr lang="de-DE" sz="2400" b="1" dirty="0" err="1" smtClean="0"/>
              <a:t>gängie</a:t>
            </a:r>
            <a:r>
              <a:rPr lang="de-DE" sz="2400" b="1" dirty="0" smtClean="0"/>
              <a:t> Umsetzungen</a:t>
            </a:r>
          </a:p>
          <a:p>
            <a:pPr marL="457200" indent="-457200">
              <a:buFont typeface="+mj-lt"/>
              <a:buAutoNum type="arabicPeriod"/>
            </a:pPr>
            <a:r>
              <a:rPr lang="de-DE" sz="2400" b="1" i="1" dirty="0" smtClean="0"/>
              <a:t>Experteninterview Philipp </a:t>
            </a:r>
            <a:r>
              <a:rPr lang="de-DE" sz="2400" b="1" i="1" dirty="0" err="1" smtClean="0"/>
              <a:t>Berens</a:t>
            </a:r>
            <a:endParaRPr lang="de-DE" sz="1600" i="1" dirty="0"/>
          </a:p>
          <a:p>
            <a:pPr marL="457200" indent="-457200">
              <a:buFont typeface="+mj-lt"/>
              <a:buAutoNum type="arabicPeriod"/>
            </a:pPr>
            <a:endParaRPr lang="de-DE" sz="2400" b="1" dirty="0" smtClean="0"/>
          </a:p>
        </p:txBody>
      </p:sp>
      <p:sp>
        <p:nvSpPr>
          <p:cNvPr id="6" name="TextBox 5"/>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Tree>
    <p:extLst>
      <p:ext uri="{BB962C8B-B14F-4D97-AF65-F5344CB8AC3E}">
        <p14:creationId xmlns:p14="http://schemas.microsoft.com/office/powerpoint/2010/main" val="931209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pPr marL="0" indent="0">
              <a:buNone/>
            </a:pPr>
            <a:r>
              <a:rPr lang="de-DE" dirty="0" smtClean="0"/>
              <a:t>Interaktionskonzept für einen Rollstuhl</a:t>
            </a:r>
          </a:p>
          <a:p>
            <a:pPr marL="0" indent="0">
              <a:buNone/>
            </a:pPr>
            <a:endParaRPr lang="de-DE" dirty="0"/>
          </a:p>
          <a:p>
            <a:pPr marL="0" indent="0">
              <a:buNone/>
            </a:pPr>
            <a:r>
              <a:rPr lang="de-DE" sz="2800" dirty="0" smtClean="0"/>
              <a:t>Rahmenbedingungen zu Beginn:</a:t>
            </a:r>
          </a:p>
          <a:p>
            <a:pPr lvl="1"/>
            <a:r>
              <a:rPr lang="de-DE" sz="2400" dirty="0" smtClean="0"/>
              <a:t>MEYRA x1 </a:t>
            </a:r>
            <a:r>
              <a:rPr lang="de-DE" sz="2400" dirty="0" smtClean="0"/>
              <a:t>Rollstuhl</a:t>
            </a:r>
          </a:p>
          <a:p>
            <a:pPr lvl="1"/>
            <a:r>
              <a:rPr lang="de-DE" sz="2400" i="1" dirty="0" err="1" smtClean="0"/>
              <a:t>Efix</a:t>
            </a:r>
            <a:r>
              <a:rPr lang="de-DE" sz="2400" i="1" dirty="0" smtClean="0"/>
              <a:t> Räder</a:t>
            </a:r>
          </a:p>
          <a:p>
            <a:pPr lvl="1"/>
            <a:endParaRPr lang="de-DE" sz="2400" i="1" dirty="0"/>
          </a:p>
          <a:p>
            <a:pPr lvl="1"/>
            <a:r>
              <a:rPr lang="de-DE" sz="2400" dirty="0" err="1"/>
              <a:t>Know-How</a:t>
            </a:r>
            <a:r>
              <a:rPr lang="de-DE" sz="2400" dirty="0"/>
              <a:t> aus 6 Semestern Studium</a:t>
            </a:r>
          </a:p>
          <a:p>
            <a:pPr lvl="1"/>
            <a:endParaRPr lang="de-DE" sz="2400" i="1" dirty="0" smtClean="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Anforderungen aus der </a:t>
            </a:r>
            <a:r>
              <a:rPr lang="de-DE" sz="2400" dirty="0" smtClean="0"/>
              <a:t>Aufgabenstellung</a:t>
            </a:r>
            <a:endParaRPr lang="de-DE" sz="2400" dirty="0"/>
          </a:p>
        </p:txBody>
      </p:sp>
    </p:spTree>
    <p:extLst>
      <p:ext uri="{BB962C8B-B14F-4D97-AF65-F5344CB8AC3E}">
        <p14:creationId xmlns:p14="http://schemas.microsoft.com/office/powerpoint/2010/main" val="7448247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Joystick</a:t>
            </a:r>
          </a:p>
          <a:p>
            <a:r>
              <a:rPr lang="de-DE" sz="2800" dirty="0" smtClean="0"/>
              <a:t>Piercing</a:t>
            </a:r>
          </a:p>
          <a:p>
            <a:r>
              <a:rPr lang="de-DE" sz="2800" dirty="0" smtClean="0"/>
              <a:t>Eye-Tracking</a:t>
            </a:r>
          </a:p>
          <a:p>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30</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Gängige Ansteuerungsmöglichkeiten</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5631" y="947335"/>
            <a:ext cx="8881096" cy="5178828"/>
          </a:xfrm>
          <a:prstGeom prst="rect">
            <a:avLst/>
          </a:prstGeom>
        </p:spPr>
      </p:pic>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Tree>
    <p:extLst>
      <p:ext uri="{BB962C8B-B14F-4D97-AF65-F5344CB8AC3E}">
        <p14:creationId xmlns:p14="http://schemas.microsoft.com/office/powerpoint/2010/main" val="20916688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Problematik Krankenkasse</a:t>
            </a:r>
          </a:p>
          <a:p>
            <a:r>
              <a:rPr lang="de-DE" dirty="0" smtClean="0"/>
              <a:t>Schwere Räder mit Narbenantrieb teilweise nicht selbst </a:t>
            </a:r>
            <a:r>
              <a:rPr lang="de-DE" dirty="0" err="1" smtClean="0"/>
              <a:t>montierbar</a:t>
            </a:r>
            <a:endParaRPr lang="de-DE" dirty="0" smtClean="0"/>
          </a:p>
          <a:p>
            <a:r>
              <a:rPr lang="de-DE" dirty="0" smtClean="0"/>
              <a:t>Fährt einen Custom Rollstuhl (Skatepark)</a:t>
            </a:r>
          </a:p>
          <a:p>
            <a:endParaRPr lang="de-DE" dirty="0"/>
          </a:p>
          <a:p>
            <a:r>
              <a:rPr lang="de-DE" dirty="0" smtClean="0"/>
              <a:t>Idee Handreifen als Steuerung!</a:t>
            </a:r>
          </a:p>
          <a:p>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31</a:t>
            </a:fld>
            <a:endParaRPr lang="de-DE" dirty="0"/>
          </a:p>
        </p:txBody>
      </p:sp>
      <p:sp>
        <p:nvSpPr>
          <p:cNvPr id="6" name="TextBox 5"/>
          <p:cNvSpPr txBox="1"/>
          <p:nvPr/>
        </p:nvSpPr>
        <p:spPr>
          <a:xfrm>
            <a:off x="3151291"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Philipp Experteninterview	</a:t>
            </a:r>
            <a:endParaRPr lang="de-DE" sz="2400" dirty="0"/>
          </a:p>
        </p:txBody>
      </p:sp>
    </p:spTree>
    <p:extLst>
      <p:ext uri="{BB962C8B-B14F-4D97-AF65-F5344CB8AC3E}">
        <p14:creationId xmlns:p14="http://schemas.microsoft.com/office/powerpoint/2010/main" val="4886292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1 Joystick </a:t>
            </a:r>
            <a:r>
              <a:rPr lang="mr-IN" dirty="0" smtClean="0"/>
              <a:t>–</a:t>
            </a:r>
            <a:r>
              <a:rPr lang="de-DE" dirty="0" smtClean="0"/>
              <a:t> je nach Einschränkung</a:t>
            </a:r>
          </a:p>
          <a:p>
            <a:r>
              <a:rPr lang="de-DE" dirty="0" smtClean="0"/>
              <a:t>2  ODO (</a:t>
            </a:r>
            <a:r>
              <a:rPr lang="de-DE" dirty="0" err="1" smtClean="0"/>
              <a:t>Segwayvariante</a:t>
            </a:r>
            <a:r>
              <a:rPr lang="de-DE" dirty="0" smtClean="0"/>
              <a:t>)</a:t>
            </a:r>
          </a:p>
          <a:p>
            <a:r>
              <a:rPr lang="de-DE" dirty="0" smtClean="0"/>
              <a:t>3</a:t>
            </a:r>
          </a:p>
          <a:p>
            <a:r>
              <a:rPr lang="de-DE" dirty="0" smtClean="0"/>
              <a:t>4</a:t>
            </a:r>
          </a:p>
          <a:p>
            <a:endParaRPr lang="de-DE" dirty="0"/>
          </a:p>
          <a:p>
            <a:r>
              <a:rPr lang="de-DE" dirty="0" err="1" smtClean="0"/>
              <a:t>individuallösungen</a:t>
            </a:r>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32</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Bestehende Konzepte</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Tree>
    <p:extLst>
      <p:ext uri="{BB962C8B-B14F-4D97-AF65-F5344CB8AC3E}">
        <p14:creationId xmlns:p14="http://schemas.microsoft.com/office/powerpoint/2010/main" val="21374864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2021180"/>
            <a:ext cx="3741120" cy="4104983"/>
          </a:xfrm>
        </p:spPr>
        <p:txBody>
          <a:bodyPr>
            <a:normAutofit/>
          </a:bodyPr>
          <a:lstStyle/>
          <a:p>
            <a:pPr marL="457200" indent="-457200">
              <a:buFont typeface="+mj-lt"/>
              <a:buAutoNum type="arabicPeriod"/>
            </a:pPr>
            <a:r>
              <a:rPr lang="de-DE" sz="2400" dirty="0" smtClean="0"/>
              <a:t>Stecknarbe </a:t>
            </a:r>
            <a:r>
              <a:rPr lang="mr-IN" sz="2400" dirty="0" smtClean="0"/>
              <a:t>–</a:t>
            </a:r>
            <a:r>
              <a:rPr lang="de-DE" sz="2400" dirty="0" smtClean="0"/>
              <a:t> unabhängig</a:t>
            </a:r>
          </a:p>
          <a:p>
            <a:pPr marL="457200" indent="-457200">
              <a:buFont typeface="+mj-lt"/>
              <a:buAutoNum type="arabicPeriod"/>
            </a:pPr>
            <a:r>
              <a:rPr lang="de-DE" sz="2400" dirty="0" smtClean="0"/>
              <a:t>Sichere Stoppfunktion</a:t>
            </a:r>
          </a:p>
          <a:p>
            <a:pPr marL="457200" indent="-457200">
              <a:buFont typeface="+mj-lt"/>
              <a:buAutoNum type="arabicPeriod"/>
            </a:pPr>
            <a:endParaRPr lang="de-DE" sz="2400" dirty="0" smtClean="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33</a:t>
            </a:fld>
            <a:endParaRPr lang="de-DE" dirty="0"/>
          </a:p>
        </p:txBody>
      </p:sp>
      <p:sp>
        <p:nvSpPr>
          <p:cNvPr id="7" name="Titel 1"/>
          <p:cNvSpPr txBox="1">
            <a:spLocks/>
          </p:cNvSpPr>
          <p:nvPr/>
        </p:nvSpPr>
        <p:spPr>
          <a:xfrm>
            <a:off x="648001" y="712147"/>
            <a:ext cx="7520410"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b="0" dirty="0" smtClean="0"/>
              <a:t>Bestehende Systeme</a:t>
            </a:r>
            <a:endParaRPr lang="de-DE" sz="2400" b="0" dirty="0"/>
          </a:p>
        </p:txBody>
      </p:sp>
      <p:sp>
        <p:nvSpPr>
          <p:cNvPr id="9" name="Titel 1"/>
          <p:cNvSpPr txBox="1">
            <a:spLocks/>
          </p:cNvSpPr>
          <p:nvPr/>
        </p:nvSpPr>
        <p:spPr>
          <a:xfrm>
            <a:off x="648001" y="1227298"/>
            <a:ext cx="4023359"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Vorteile</a:t>
            </a:r>
            <a:endParaRPr lang="de-DE" sz="2400" dirty="0"/>
          </a:p>
        </p:txBody>
      </p:sp>
      <p:sp>
        <p:nvSpPr>
          <p:cNvPr id="10" name="Titel 1"/>
          <p:cNvSpPr txBox="1">
            <a:spLocks/>
          </p:cNvSpPr>
          <p:nvPr/>
        </p:nvSpPr>
        <p:spPr>
          <a:xfrm>
            <a:off x="4671360" y="1227298"/>
            <a:ext cx="4023359"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Nachteile</a:t>
            </a:r>
            <a:endParaRPr lang="de-DE" sz="2400" dirty="0"/>
          </a:p>
        </p:txBody>
      </p:sp>
      <p:sp>
        <p:nvSpPr>
          <p:cNvPr id="11" name="Inhaltsplatzhalter 2"/>
          <p:cNvSpPr txBox="1">
            <a:spLocks/>
          </p:cNvSpPr>
          <p:nvPr/>
        </p:nvSpPr>
        <p:spPr>
          <a:xfrm>
            <a:off x="4671360" y="2021180"/>
            <a:ext cx="3741120" cy="410498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457200">
              <a:buFont typeface="+mj-lt"/>
              <a:buAutoNum type="arabicPeriod"/>
            </a:pPr>
            <a:r>
              <a:rPr lang="de-DE" sz="2400" dirty="0" smtClean="0"/>
              <a:t>Hohes Gewicht</a:t>
            </a:r>
          </a:p>
          <a:p>
            <a:pPr marL="457200" indent="-457200">
              <a:buFont typeface="+mj-lt"/>
              <a:buAutoNum type="arabicPeriod"/>
            </a:pPr>
            <a:r>
              <a:rPr lang="de-DE" sz="2400" dirty="0" smtClean="0"/>
              <a:t>Keine eigene Weiterentwicklung – eigene Personalisierung</a:t>
            </a:r>
          </a:p>
          <a:p>
            <a:pPr marL="457200" indent="-457200">
              <a:buFont typeface="+mj-lt"/>
              <a:buAutoNum type="arabicPeriod"/>
            </a:pPr>
            <a:r>
              <a:rPr lang="de-DE" sz="2400" dirty="0" smtClean="0"/>
              <a:t>Keine Portierbarkeit auf andere Rollstühle</a:t>
            </a:r>
          </a:p>
        </p:txBody>
      </p:sp>
      <p:sp>
        <p:nvSpPr>
          <p:cNvPr id="12" name="TextBox 11"/>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Tree>
    <p:extLst>
      <p:ext uri="{BB962C8B-B14F-4D97-AF65-F5344CB8AC3E}">
        <p14:creationId xmlns:p14="http://schemas.microsoft.com/office/powerpoint/2010/main" val="745623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Feststellfunktion bei geradeausfahrt</a:t>
            </a:r>
          </a:p>
          <a:p>
            <a:r>
              <a:rPr lang="de-DE" sz="2800" dirty="0" smtClean="0"/>
              <a:t>Was ist bei einem Telefonanruf?</a:t>
            </a:r>
          </a:p>
          <a:p>
            <a:r>
              <a:rPr lang="de-DE" sz="2800" dirty="0" err="1" smtClean="0"/>
              <a:t>Rekoperation</a:t>
            </a:r>
            <a:r>
              <a:rPr lang="de-DE" sz="2800" dirty="0" smtClean="0"/>
              <a:t> als Bremse </a:t>
            </a:r>
            <a:r>
              <a:rPr lang="mr-IN" sz="2800" dirty="0" smtClean="0"/>
              <a:t>–</a:t>
            </a:r>
            <a:r>
              <a:rPr lang="de-DE" sz="2800" dirty="0" smtClean="0"/>
              <a:t> Manuelle Bremse?</a:t>
            </a:r>
            <a:endParaRPr lang="de-DE" sz="2800" dirty="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34</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Anforderungen aus der Experteninterview </a:t>
            </a:r>
            <a:r>
              <a:rPr lang="mr-IN" sz="2400" dirty="0" smtClean="0"/>
              <a:t>–</a:t>
            </a:r>
            <a:r>
              <a:rPr lang="de-DE" sz="2400" dirty="0" smtClean="0"/>
              <a:t> </a:t>
            </a:r>
            <a:r>
              <a:rPr lang="de-DE" sz="2400" dirty="0" err="1" smtClean="0"/>
              <a:t>Worst</a:t>
            </a:r>
            <a:r>
              <a:rPr lang="de-DE" sz="2400" dirty="0" smtClean="0"/>
              <a:t> Case Modellierung</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Tree>
    <p:extLst>
      <p:ext uri="{BB962C8B-B14F-4D97-AF65-F5344CB8AC3E}">
        <p14:creationId xmlns:p14="http://schemas.microsoft.com/office/powerpoint/2010/main" val="14274616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Philipp </a:t>
            </a:r>
            <a:r>
              <a:rPr lang="de-DE" sz="2800" dirty="0" err="1" smtClean="0"/>
              <a:t>Berens</a:t>
            </a:r>
            <a:endParaRPr lang="de-DE" sz="2800" dirty="0" smtClean="0"/>
          </a:p>
          <a:p>
            <a:pPr lvl="1"/>
            <a:r>
              <a:rPr lang="de-DE" sz="2400" dirty="0" smtClean="0"/>
              <a:t>M. Psychologie in Düsseldorf</a:t>
            </a:r>
          </a:p>
          <a:p>
            <a:pPr lvl="1"/>
            <a:r>
              <a:rPr lang="de-DE" sz="2400" dirty="0" smtClean="0"/>
              <a:t>Parese</a:t>
            </a:r>
          </a:p>
          <a:p>
            <a:pPr lvl="1"/>
            <a:r>
              <a:rPr lang="de-DE" sz="2400" dirty="0" smtClean="0"/>
              <a:t>Hohes Mobilitätsbedürfnis und </a:t>
            </a:r>
            <a:r>
              <a:rPr lang="de-DE" sz="2400" dirty="0" err="1" smtClean="0"/>
              <a:t>Aktivitätenprofil</a:t>
            </a:r>
            <a:endParaRPr lang="de-DE" sz="2400" dirty="0" smtClean="0"/>
          </a:p>
          <a:p>
            <a:pPr lvl="1"/>
            <a:r>
              <a:rPr lang="de-DE" sz="2400" dirty="0" smtClean="0"/>
              <a:t>Wunschlösung: </a:t>
            </a:r>
            <a:r>
              <a:rPr lang="de-DE" sz="2400" dirty="0" err="1" smtClean="0"/>
              <a:t>Plug‘n‘Play</a:t>
            </a: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Experteninterview Philipp</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Tree>
    <p:extLst>
      <p:ext uri="{BB962C8B-B14F-4D97-AF65-F5344CB8AC3E}">
        <p14:creationId xmlns:p14="http://schemas.microsoft.com/office/powerpoint/2010/main" val="8385832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Stecknarben</a:t>
            </a:r>
          </a:p>
          <a:p>
            <a:r>
              <a:rPr lang="de-DE" sz="2800" dirty="0" err="1" smtClean="0"/>
              <a:t>eFix</a:t>
            </a:r>
            <a:endParaRPr lang="de-DE" sz="2800" dirty="0" smtClean="0"/>
          </a:p>
          <a:p>
            <a:r>
              <a:rPr lang="de-DE" sz="2800" dirty="0" smtClean="0"/>
              <a:t>ODO (</a:t>
            </a:r>
            <a:r>
              <a:rPr lang="de-DE" sz="2800" dirty="0" err="1" smtClean="0"/>
              <a:t>Segway</a:t>
            </a:r>
            <a:r>
              <a:rPr lang="de-DE" sz="2800" dirty="0" smtClean="0"/>
              <a:t>)</a:t>
            </a:r>
          </a:p>
          <a:p>
            <a:r>
              <a:rPr lang="de-DE" sz="2800" dirty="0" err="1" smtClean="0"/>
              <a:t>eMotion</a:t>
            </a: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Populäre	System</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Tree>
    <p:extLst>
      <p:ext uri="{BB962C8B-B14F-4D97-AF65-F5344CB8AC3E}">
        <p14:creationId xmlns:p14="http://schemas.microsoft.com/office/powerpoint/2010/main" val="8243219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Bisherige Lösungen sind immer auf Firmen-</a:t>
            </a:r>
            <a:r>
              <a:rPr lang="de-DE" sz="2800" dirty="0" err="1" smtClean="0"/>
              <a:t>Ecosysteme</a:t>
            </a:r>
            <a:r>
              <a:rPr lang="de-DE" sz="2800" dirty="0" smtClean="0"/>
              <a:t> gebunden</a:t>
            </a:r>
            <a:r>
              <a:rPr lang="de-DE" sz="2800" dirty="0"/>
              <a:t> </a:t>
            </a:r>
            <a:r>
              <a:rPr lang="de-DE" sz="2800" dirty="0" smtClean="0"/>
              <a:t>// Monopole</a:t>
            </a:r>
          </a:p>
          <a:p>
            <a:r>
              <a:rPr lang="de-DE" sz="2800" dirty="0" smtClean="0"/>
              <a:t>Open Source Gedanke</a:t>
            </a:r>
          </a:p>
          <a:p>
            <a:r>
              <a:rPr lang="de-DE" sz="2800" dirty="0" smtClean="0"/>
              <a:t>DIY</a:t>
            </a:r>
          </a:p>
          <a:p>
            <a:r>
              <a:rPr lang="de-DE" sz="2800" dirty="0" smtClean="0"/>
              <a:t>Haftungsfragen aushebeln durch RTOS </a:t>
            </a:r>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Abgrenzung zu bestehenden Lösungen </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Tree>
    <p:extLst>
      <p:ext uri="{BB962C8B-B14F-4D97-AF65-F5344CB8AC3E}">
        <p14:creationId xmlns:p14="http://schemas.microsoft.com/office/powerpoint/2010/main" val="12930288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1840939"/>
            <a:ext cx="7675432" cy="4104983"/>
          </a:xfrm>
        </p:spPr>
        <p:txBody>
          <a:bodyPr>
            <a:normAutofit/>
          </a:bodyPr>
          <a:lstStyle/>
          <a:p>
            <a:r>
              <a:rPr lang="de-DE" sz="2800" dirty="0" smtClean="0"/>
              <a:t>Frust:</a:t>
            </a:r>
          </a:p>
          <a:p>
            <a:pPr lvl="1"/>
            <a:r>
              <a:rPr lang="de-DE" sz="2400" dirty="0" smtClean="0"/>
              <a:t>Reparatur dauert teilweise 6 Wochen</a:t>
            </a:r>
          </a:p>
          <a:p>
            <a:pPr lvl="2"/>
            <a:r>
              <a:rPr lang="de-DE" sz="2000" dirty="0" err="1" smtClean="0"/>
              <a:t>Workarround</a:t>
            </a:r>
            <a:r>
              <a:rPr lang="de-DE" sz="2000" dirty="0" smtClean="0"/>
              <a:t>: Fahrradservices nutzen</a:t>
            </a:r>
          </a:p>
          <a:p>
            <a:pPr lvl="1"/>
            <a:r>
              <a:rPr lang="de-DE" sz="2400" dirty="0" smtClean="0"/>
              <a:t>Aktivrollstuhl aus NL </a:t>
            </a:r>
          </a:p>
          <a:p>
            <a:pPr lvl="2"/>
            <a:r>
              <a:rPr lang="de-DE" sz="2000" dirty="0" err="1" smtClean="0"/>
              <a:t>Maßgefertig</a:t>
            </a:r>
            <a:endParaRPr lang="de-DE" sz="2000" dirty="0" smtClean="0"/>
          </a:p>
          <a:p>
            <a:pPr lvl="2"/>
            <a:r>
              <a:rPr lang="de-DE" sz="2000" dirty="0" smtClean="0"/>
              <a:t>Vollgefedert</a:t>
            </a:r>
          </a:p>
          <a:p>
            <a:pPr lvl="2"/>
            <a:r>
              <a:rPr lang="de-DE" sz="2000" dirty="0" smtClean="0"/>
              <a:t>Sport (Halfpipe)</a:t>
            </a:r>
          </a:p>
          <a:p>
            <a:pPr lvl="1"/>
            <a:r>
              <a:rPr lang="de-DE" sz="2400" dirty="0" err="1" smtClean="0"/>
              <a:t>eFix</a:t>
            </a:r>
            <a:r>
              <a:rPr lang="de-DE" sz="2400" dirty="0" smtClean="0"/>
              <a:t> Räder sehr schwer, nicht selbst demontierbar</a:t>
            </a:r>
          </a:p>
          <a:p>
            <a:pPr lvl="1"/>
            <a:r>
              <a:rPr lang="de-DE" sz="2400" dirty="0" smtClean="0"/>
              <a:t>Große Rollstühle sorgen für Aufmerksamkeit</a:t>
            </a:r>
          </a:p>
          <a:p>
            <a:pPr lvl="2"/>
            <a:r>
              <a:rPr lang="de-DE" sz="2000" dirty="0" smtClean="0"/>
              <a:t>Unpersönlich </a:t>
            </a:r>
            <a:r>
              <a:rPr lang="de-DE" sz="2000" dirty="0" smtClean="0">
                <a:sym typeface="Wingdings"/>
              </a:rPr>
              <a:t> behindern</a:t>
            </a:r>
            <a:endParaRPr lang="de-DE" sz="2000" dirty="0" smtClean="0"/>
          </a:p>
          <a:p>
            <a:pPr lvl="1"/>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smtClean="0"/>
              <a:t>Experteninterview</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Alexander Wilms</a:t>
            </a:r>
            <a:endParaRPr lang="en-US" sz="1050" dirty="0"/>
          </a:p>
        </p:txBody>
      </p:sp>
    </p:spTree>
    <p:extLst>
      <p:ext uri="{BB962C8B-B14F-4D97-AF65-F5344CB8AC3E}">
        <p14:creationId xmlns:p14="http://schemas.microsoft.com/office/powerpoint/2010/main" val="13206938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Android / iOS </a:t>
            </a:r>
            <a:r>
              <a:rPr lang="de-DE" sz="2400" b="1" dirty="0" err="1" smtClean="0"/>
              <a:t>Appentwicklung</a:t>
            </a:r>
            <a:r>
              <a:rPr lang="de-DE" sz="2400" b="1" dirty="0" smtClean="0"/>
              <a:t> / Konzeption / </a:t>
            </a:r>
            <a:r>
              <a:rPr lang="de-DE" sz="2400" b="1" dirty="0" err="1" smtClean="0"/>
              <a:t>Mockups</a:t>
            </a:r>
            <a:endParaRPr lang="de-DE" sz="2400" dirty="0" smtClean="0"/>
          </a:p>
        </p:txBody>
      </p:sp>
      <p:sp>
        <p:nvSpPr>
          <p:cNvPr id="6" name="TextBox 5"/>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endParaRPr lang="en-US" sz="1050" dirty="0"/>
          </a:p>
        </p:txBody>
      </p:sp>
    </p:spTree>
    <p:extLst>
      <p:ext uri="{BB962C8B-B14F-4D97-AF65-F5344CB8AC3E}">
        <p14:creationId xmlns:p14="http://schemas.microsoft.com/office/powerpoint/2010/main" val="1847242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pPr marL="514350" indent="-514350">
              <a:buFont typeface="+mj-lt"/>
              <a:buAutoNum type="arabicPeriod"/>
            </a:pPr>
            <a:r>
              <a:rPr lang="de-DE" sz="2400" dirty="0" smtClean="0"/>
              <a:t>UWB </a:t>
            </a:r>
            <a:r>
              <a:rPr lang="de-DE" sz="2400" dirty="0" err="1" smtClean="0"/>
              <a:t>Positierungssystem</a:t>
            </a:r>
            <a:r>
              <a:rPr lang="de-DE" sz="2400" dirty="0" smtClean="0"/>
              <a:t> </a:t>
            </a:r>
            <a:r>
              <a:rPr lang="de-DE" sz="2400" i="1" baseline="-25000" dirty="0" smtClean="0"/>
              <a:t>(Projekt AET)</a:t>
            </a:r>
          </a:p>
          <a:p>
            <a:pPr marL="514350" indent="-514350">
              <a:buFont typeface="+mj-lt"/>
              <a:buAutoNum type="arabicPeriod"/>
            </a:pPr>
            <a:r>
              <a:rPr lang="de-DE" sz="2400" dirty="0" smtClean="0"/>
              <a:t>Ultraschall Array zur </a:t>
            </a:r>
            <a:r>
              <a:rPr lang="de-DE" sz="2400" dirty="0" err="1" smtClean="0"/>
              <a:t>Hindernisserkennung</a:t>
            </a:r>
            <a:r>
              <a:rPr lang="de-DE" sz="2400" dirty="0" smtClean="0"/>
              <a:t> </a:t>
            </a:r>
            <a:r>
              <a:rPr lang="de-DE" sz="2400" i="1" baseline="-25000" dirty="0" smtClean="0"/>
              <a:t>(</a:t>
            </a:r>
            <a:r>
              <a:rPr lang="de-DE" sz="2400" i="1" baseline="-25000" dirty="0" err="1" smtClean="0"/>
              <a:t>Projett</a:t>
            </a:r>
            <a:r>
              <a:rPr lang="de-DE" sz="2400" i="1" baseline="-25000" dirty="0" smtClean="0"/>
              <a:t> AET)</a:t>
            </a:r>
          </a:p>
          <a:p>
            <a:pPr marL="514350" indent="-514350">
              <a:buFont typeface="+mj-lt"/>
              <a:buAutoNum type="arabicPeriod"/>
            </a:pPr>
            <a:r>
              <a:rPr lang="de-DE" sz="2400" dirty="0" smtClean="0"/>
              <a:t>Objekterkennung über </a:t>
            </a:r>
            <a:r>
              <a:rPr lang="de-DE" sz="2400" dirty="0" err="1" smtClean="0"/>
              <a:t>Pixycam</a:t>
            </a:r>
            <a:r>
              <a:rPr lang="de-DE" sz="2400" dirty="0" smtClean="0"/>
              <a:t> </a:t>
            </a:r>
            <a:r>
              <a:rPr lang="de-DE" sz="2400" i="1" baseline="-25000" dirty="0" smtClean="0"/>
              <a:t>(Projekt AET)</a:t>
            </a:r>
          </a:p>
          <a:p>
            <a:pPr marL="514350" indent="-514350">
              <a:buFont typeface="+mj-lt"/>
              <a:buAutoNum type="arabicPeriod"/>
            </a:pPr>
            <a:r>
              <a:rPr lang="de-DE" sz="2400" dirty="0" smtClean="0"/>
              <a:t>QR Code Positionierungssystem </a:t>
            </a:r>
            <a:r>
              <a:rPr lang="de-DE" sz="2400" i="1" baseline="-25000" dirty="0" smtClean="0"/>
              <a:t>(Telematik II)</a:t>
            </a:r>
          </a:p>
          <a:p>
            <a:pPr marL="514350" indent="-514350">
              <a:buFont typeface="+mj-lt"/>
              <a:buAutoNum type="arabicPeriod"/>
            </a:pPr>
            <a:r>
              <a:rPr lang="de-DE" sz="2400" dirty="0" smtClean="0"/>
              <a:t>Reverse Engineering </a:t>
            </a:r>
            <a:r>
              <a:rPr lang="de-DE" sz="2400" dirty="0" err="1" smtClean="0"/>
              <a:t>mBot</a:t>
            </a:r>
            <a:r>
              <a:rPr lang="de-DE" sz="2400" dirty="0" smtClean="0"/>
              <a:t> </a:t>
            </a:r>
            <a:r>
              <a:rPr lang="de-DE" sz="2400" i="1" baseline="-25000" dirty="0" smtClean="0"/>
              <a:t>(Projekt AET)</a:t>
            </a:r>
          </a:p>
          <a:p>
            <a:pPr marL="514350" indent="-514350">
              <a:buFont typeface="+mj-lt"/>
              <a:buAutoNum type="arabicPeriod"/>
            </a:pPr>
            <a:r>
              <a:rPr lang="de-DE" sz="2400" dirty="0" err="1" smtClean="0"/>
              <a:t>freeRTOS</a:t>
            </a:r>
            <a:r>
              <a:rPr lang="de-DE" sz="2400" dirty="0" smtClean="0"/>
              <a:t> Implementierung </a:t>
            </a:r>
            <a:r>
              <a:rPr lang="de-DE" sz="2400" i="1" baseline="-25000" dirty="0" smtClean="0"/>
              <a:t>(CPS II)</a:t>
            </a:r>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a:t>
            </a:r>
            <a:r>
              <a:rPr lang="en-US" sz="1050" dirty="0" smtClean="0"/>
              <a:t>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Parallel laufende </a:t>
            </a:r>
            <a:r>
              <a:rPr lang="de-DE" sz="2400" dirty="0" smtClean="0"/>
              <a:t>Projekte</a:t>
            </a:r>
            <a:endParaRPr lang="de-DE" sz="2400" dirty="0"/>
          </a:p>
        </p:txBody>
      </p:sp>
    </p:spTree>
    <p:extLst>
      <p:ext uri="{BB962C8B-B14F-4D97-AF65-F5344CB8AC3E}">
        <p14:creationId xmlns:p14="http://schemas.microsoft.com/office/powerpoint/2010/main" val="19861705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40</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GUI</a:t>
            </a:r>
            <a:endParaRPr lang="de-DE"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477" y="1765407"/>
            <a:ext cx="6291324" cy="3668656"/>
          </a:xfrm>
          <a:prstGeom prst="rect">
            <a:avLst/>
          </a:prstGeom>
        </p:spPr>
      </p:pic>
      <p:pic>
        <p:nvPicPr>
          <p:cNvPr id="9"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17758" y="1709967"/>
            <a:ext cx="2313282" cy="4105275"/>
          </a:xfrm>
        </p:spPr>
      </p:pic>
      <p:sp>
        <p:nvSpPr>
          <p:cNvPr id="10" name="TextBox 9"/>
          <p:cNvSpPr txBox="1"/>
          <p:nvPr/>
        </p:nvSpPr>
        <p:spPr>
          <a:xfrm>
            <a:off x="2610295" y="6437376"/>
            <a:ext cx="3595856"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r>
              <a:rPr lang="de-DE" sz="1050" dirty="0" smtClean="0"/>
              <a:t> , Christopher Beck</a:t>
            </a:r>
            <a:endParaRPr lang="en-US" sz="1050" dirty="0"/>
          </a:p>
        </p:txBody>
      </p:sp>
    </p:spTree>
    <p:extLst>
      <p:ext uri="{BB962C8B-B14F-4D97-AF65-F5344CB8AC3E}">
        <p14:creationId xmlns:p14="http://schemas.microsoft.com/office/powerpoint/2010/main" val="11394481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41</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Herausforderungen: </a:t>
            </a:r>
            <a:r>
              <a:rPr lang="de-DE" sz="2400" dirty="0" err="1" smtClean="0"/>
              <a:t>VisualStudio</a:t>
            </a:r>
            <a:r>
              <a:rPr lang="de-DE" sz="2400" dirty="0" smtClean="0"/>
              <a:t> (Android)</a:t>
            </a:r>
            <a:endParaRPr lang="de-DE" sz="2400" dirty="0"/>
          </a:p>
        </p:txBody>
      </p:sp>
      <p:sp>
        <p:nvSpPr>
          <p:cNvPr id="9" name="Inhaltsplatzhalter 2"/>
          <p:cNvSpPr>
            <a:spLocks noGrp="1"/>
          </p:cNvSpPr>
          <p:nvPr>
            <p:ph idx="1"/>
          </p:nvPr>
        </p:nvSpPr>
        <p:spPr>
          <a:xfrm>
            <a:off x="648000" y="1524000"/>
            <a:ext cx="7675432" cy="4638739"/>
          </a:xfrm>
        </p:spPr>
        <p:txBody>
          <a:bodyPr>
            <a:normAutofit/>
          </a:bodyPr>
          <a:lstStyle/>
          <a:p>
            <a:r>
              <a:rPr lang="de-DE" sz="2800" dirty="0" smtClean="0"/>
              <a:t>Neues Tool erlernen</a:t>
            </a:r>
            <a:r>
              <a:rPr lang="de-DE" dirty="0" smtClean="0"/>
              <a:t> (Sommersemester)</a:t>
            </a:r>
          </a:p>
          <a:p>
            <a:r>
              <a:rPr lang="de-DE" dirty="0" smtClean="0"/>
              <a:t>Beispiele mit </a:t>
            </a:r>
            <a:r>
              <a:rPr lang="de-DE" dirty="0" err="1" smtClean="0"/>
              <a:t>Arduino</a:t>
            </a:r>
            <a:r>
              <a:rPr lang="de-DE" dirty="0" smtClean="0"/>
              <a:t> und HC-SR06 Bluetooth Modul ausprobiert</a:t>
            </a:r>
          </a:p>
          <a:p>
            <a:endParaRPr lang="de-DE" sz="2800" dirty="0" smtClean="0"/>
          </a:p>
        </p:txBody>
      </p:sp>
      <p:pic>
        <p:nvPicPr>
          <p:cNvPr id="2" name="Picture 1"/>
          <p:cNvPicPr>
            <a:picLocks noChangeAspect="1"/>
          </p:cNvPicPr>
          <p:nvPr/>
        </p:nvPicPr>
        <p:blipFill>
          <a:blip r:embed="rId2"/>
          <a:stretch>
            <a:fillRect/>
          </a:stretch>
        </p:blipFill>
        <p:spPr>
          <a:xfrm>
            <a:off x="1099622" y="3993957"/>
            <a:ext cx="3411418" cy="2168782"/>
          </a:xfrm>
          <a:prstGeom prst="rect">
            <a:avLst/>
          </a:prstGeom>
        </p:spPr>
      </p:pic>
      <p:pic>
        <p:nvPicPr>
          <p:cNvPr id="8" name="Picture 7"/>
          <p:cNvPicPr>
            <a:picLocks noChangeAspect="1"/>
          </p:cNvPicPr>
          <p:nvPr/>
        </p:nvPicPr>
        <p:blipFill>
          <a:blip r:embed="rId3"/>
          <a:stretch>
            <a:fillRect/>
          </a:stretch>
        </p:blipFill>
        <p:spPr>
          <a:xfrm>
            <a:off x="4672395" y="4010851"/>
            <a:ext cx="3651037" cy="2151888"/>
          </a:xfrm>
          <a:prstGeom prst="rect">
            <a:avLst/>
          </a:prstGeom>
        </p:spPr>
      </p:pic>
      <p:sp>
        <p:nvSpPr>
          <p:cNvPr id="12" name="Rectangle 11"/>
          <p:cNvSpPr/>
          <p:nvPr/>
        </p:nvSpPr>
        <p:spPr>
          <a:xfrm>
            <a:off x="1099622" y="3680109"/>
            <a:ext cx="7223810" cy="261610"/>
          </a:xfrm>
          <a:prstGeom prst="rect">
            <a:avLst/>
          </a:prstGeom>
        </p:spPr>
        <p:txBody>
          <a:bodyPr wrap="square">
            <a:spAutoFit/>
          </a:bodyPr>
          <a:lstStyle/>
          <a:p>
            <a:pPr algn="ctr"/>
            <a:r>
              <a:rPr lang="en-US" sz="1100" dirty="0"/>
              <a:t>http://</a:t>
            </a:r>
            <a:r>
              <a:rPr lang="en-US" sz="1100" dirty="0" err="1"/>
              <a:t>www.circuitmagic.com</a:t>
            </a:r>
            <a:r>
              <a:rPr lang="en-US" sz="1100" dirty="0"/>
              <a:t>/</a:t>
            </a:r>
            <a:r>
              <a:rPr lang="en-US" sz="1100" dirty="0" err="1"/>
              <a:t>arduino</a:t>
            </a:r>
            <a:r>
              <a:rPr lang="en-US" sz="1100" dirty="0"/>
              <a:t>/arduino-and-bluetooth-hc-06-to-control-the-led-with-android-device/</a:t>
            </a:r>
          </a:p>
        </p:txBody>
      </p:sp>
      <p:sp>
        <p:nvSpPr>
          <p:cNvPr id="13" name="TextBox 12"/>
          <p:cNvSpPr txBox="1"/>
          <p:nvPr/>
        </p:nvSpPr>
        <p:spPr>
          <a:xfrm>
            <a:off x="2625521" y="6437376"/>
            <a:ext cx="3565400"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r>
              <a:rPr lang="de-DE" sz="1050" dirty="0" smtClean="0"/>
              <a:t>, Christopher Beck</a:t>
            </a:r>
            <a:endParaRPr lang="en-US" sz="1050" dirty="0"/>
          </a:p>
        </p:txBody>
      </p:sp>
    </p:spTree>
    <p:extLst>
      <p:ext uri="{BB962C8B-B14F-4D97-AF65-F5344CB8AC3E}">
        <p14:creationId xmlns:p14="http://schemas.microsoft.com/office/powerpoint/2010/main" val="200994742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42</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Gestaltungsansatz über </a:t>
            </a:r>
            <a:r>
              <a:rPr lang="de-DE" sz="2400" dirty="0" err="1" smtClean="0"/>
              <a:t>VisualStudio</a:t>
            </a:r>
            <a:r>
              <a:rPr lang="de-DE" sz="2400" dirty="0" smtClean="0"/>
              <a:t> (Android)</a:t>
            </a:r>
            <a:endParaRPr lang="de-DE" sz="2400"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075" y="1360036"/>
            <a:ext cx="8022336" cy="4931256"/>
          </a:xfrm>
          <a:prstGeom prst="rect">
            <a:avLst/>
          </a:prstGeom>
        </p:spPr>
      </p:pic>
      <p:sp>
        <p:nvSpPr>
          <p:cNvPr id="13" name="TextBox 12"/>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77671702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Gestaltungsansatz über </a:t>
            </a:r>
            <a:r>
              <a:rPr lang="de-DE" sz="2400" dirty="0" err="1" smtClean="0"/>
              <a:t>VisualStudio</a:t>
            </a:r>
            <a:r>
              <a:rPr lang="de-DE" sz="2400" dirty="0" smtClean="0"/>
              <a:t> (Android)</a:t>
            </a:r>
            <a:endParaRPr lang="de-DE"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000" y="1709967"/>
            <a:ext cx="2486025" cy="4419600"/>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3104" y="1709967"/>
            <a:ext cx="2486025" cy="441960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4599" y="1709967"/>
            <a:ext cx="2486025" cy="4419600"/>
          </a:xfrm>
          <a:prstGeom prst="rect">
            <a:avLst/>
          </a:prstGeom>
        </p:spPr>
      </p:pic>
      <p:sp>
        <p:nvSpPr>
          <p:cNvPr id="9" name="TextBox 8"/>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38548859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44</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a:t>
            </a:r>
            <a:r>
              <a:rPr lang="de-DE" sz="2400" dirty="0" err="1" smtClean="0"/>
              <a:t>Gyroskopsensor</a:t>
            </a:r>
            <a:r>
              <a:rPr lang="de-DE" sz="2400" dirty="0" smtClean="0"/>
              <a:t> </a:t>
            </a:r>
            <a:r>
              <a:rPr lang="de-DE" sz="2400" b="0" dirty="0" smtClean="0"/>
              <a:t>(iPhone)</a:t>
            </a:r>
            <a:endParaRPr lang="de-DE" sz="2400" b="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173" y="2093929"/>
            <a:ext cx="6790060" cy="3959484"/>
          </a:xfrm>
          <a:prstGeom prst="rect">
            <a:avLst/>
          </a:prstGeom>
        </p:spPr>
      </p:pic>
      <p:sp>
        <p:nvSpPr>
          <p:cNvPr id="8" name="Inhaltsplatzhalter 2"/>
          <p:cNvSpPr txBox="1">
            <a:spLocks/>
          </p:cNvSpPr>
          <p:nvPr/>
        </p:nvSpPr>
        <p:spPr>
          <a:xfrm>
            <a:off x="5766108" y="1524000"/>
            <a:ext cx="2557323" cy="463873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de-DE" sz="2000" b="1" dirty="0" smtClean="0"/>
          </a:p>
          <a:p>
            <a:pPr marL="0" indent="0">
              <a:buNone/>
            </a:pPr>
            <a:endParaRPr lang="de-DE" sz="2000" b="1" dirty="0"/>
          </a:p>
          <a:p>
            <a:pPr marL="0" indent="0">
              <a:buNone/>
            </a:pPr>
            <a:r>
              <a:rPr lang="de-DE" sz="2000" b="1" dirty="0" err="1" smtClean="0"/>
              <a:t>Gyroskopsensor</a:t>
            </a:r>
            <a:r>
              <a:rPr lang="de-DE" sz="2000" b="1" dirty="0" smtClean="0"/>
              <a:t> iOS:</a:t>
            </a:r>
          </a:p>
          <a:p>
            <a:pPr marL="0" indent="0">
              <a:buNone/>
            </a:pPr>
            <a:r>
              <a:rPr lang="de-DE" sz="1800" dirty="0" smtClean="0">
                <a:sym typeface="Wingdings"/>
              </a:rPr>
              <a:t>Einlesen Einheitlich</a:t>
            </a:r>
          </a:p>
          <a:p>
            <a:pPr marL="0" indent="0">
              <a:buNone/>
            </a:pPr>
            <a:r>
              <a:rPr lang="de-DE" sz="1800" dirty="0" smtClean="0">
                <a:sym typeface="Wingdings"/>
              </a:rPr>
              <a:t>(immer gleicher Bosch-Sensor SMA130)</a:t>
            </a:r>
          </a:p>
          <a:p>
            <a:pPr marL="0" indent="0">
              <a:buNone/>
            </a:pPr>
            <a:endParaRPr lang="de-DE" sz="1800" dirty="0">
              <a:sym typeface="Wingdings"/>
            </a:endParaRPr>
          </a:p>
          <a:p>
            <a:pPr marL="0" indent="0">
              <a:buNone/>
            </a:pPr>
            <a:r>
              <a:rPr lang="de-DE" sz="1800" dirty="0" smtClean="0">
                <a:sym typeface="Wingdings"/>
              </a:rPr>
              <a:t>Spielerischer Umgang mit Rollstuhl:</a:t>
            </a:r>
          </a:p>
          <a:p>
            <a:r>
              <a:rPr lang="de-DE" sz="1800" dirty="0" smtClean="0">
                <a:sym typeface="Wingdings"/>
              </a:rPr>
              <a:t>Zeitvertreib z.B. bei Shoppingtrip</a:t>
            </a:r>
          </a:p>
          <a:p>
            <a:r>
              <a:rPr lang="de-DE" sz="1800" dirty="0" smtClean="0">
                <a:sym typeface="Wingdings"/>
              </a:rPr>
              <a:t>Rollstuhl ist Spielzeug (Kinder als Nutzer)</a:t>
            </a:r>
          </a:p>
        </p:txBody>
      </p:sp>
      <p:sp>
        <p:nvSpPr>
          <p:cNvPr id="9" name="TextBox 8"/>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59344397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err="1" smtClean="0"/>
              <a:t>mBot</a:t>
            </a:r>
            <a:r>
              <a:rPr lang="de-DE" sz="2400" b="1" dirty="0" smtClean="0"/>
              <a:t> Prototypumsetzung</a:t>
            </a:r>
          </a:p>
          <a:p>
            <a:r>
              <a:rPr lang="de-DE" sz="2400" dirty="0" smtClean="0"/>
              <a:t>Synergieeffekte zur Veranstaltung: Angewandte </a:t>
            </a:r>
            <a:r>
              <a:rPr lang="de-DE" sz="2400" dirty="0" err="1" smtClean="0"/>
              <a:t>Etechnik</a:t>
            </a:r>
            <a:endParaRPr lang="de-DE" sz="2400" dirty="0" smtClean="0"/>
          </a:p>
        </p:txBody>
      </p:sp>
      <p:sp>
        <p:nvSpPr>
          <p:cNvPr id="6" name="TextBox 5"/>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Daniel </a:t>
            </a:r>
            <a:r>
              <a:rPr lang="en-US" sz="1050" dirty="0" err="1" smtClean="0"/>
              <a:t>Münstermann</a:t>
            </a:r>
            <a:endParaRPr lang="en-US" sz="1050" dirty="0"/>
          </a:p>
        </p:txBody>
      </p:sp>
    </p:spTree>
    <p:extLst>
      <p:ext uri="{BB962C8B-B14F-4D97-AF65-F5344CB8AC3E}">
        <p14:creationId xmlns:p14="http://schemas.microsoft.com/office/powerpoint/2010/main" val="13186852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Prototyp</a:t>
            </a:r>
            <a:endParaRPr lang="de-DE" sz="2400" dirty="0"/>
          </a:p>
        </p:txBody>
      </p:sp>
      <p:sp>
        <p:nvSpPr>
          <p:cNvPr id="6" name="TextBox 5"/>
          <p:cNvSpPr txBox="1"/>
          <p:nvPr/>
        </p:nvSpPr>
        <p:spPr>
          <a:xfrm>
            <a:off x="3036498" y="6437376"/>
            <a:ext cx="274342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
        <p:nvSpPr>
          <p:cNvPr id="3" name="Inhaltsplatzhalter 2"/>
          <p:cNvSpPr>
            <a:spLocks noGrp="1"/>
          </p:cNvSpPr>
          <p:nvPr>
            <p:ph idx="1"/>
          </p:nvPr>
        </p:nvSpPr>
        <p:spPr/>
        <p:txBody>
          <a:bodyPr/>
          <a:lstStyle/>
          <a:p>
            <a:r>
              <a:rPr lang="de-DE" dirty="0" err="1" smtClean="0"/>
              <a:t>iOS</a:t>
            </a:r>
            <a:r>
              <a:rPr lang="de-DE" dirty="0" smtClean="0"/>
              <a:t> </a:t>
            </a:r>
            <a:r>
              <a:rPr lang="de-DE" dirty="0" err="1" smtClean="0"/>
              <a:t>Application</a:t>
            </a:r>
            <a:endParaRPr lang="de-DE" dirty="0" smtClean="0"/>
          </a:p>
          <a:p>
            <a:r>
              <a:rPr lang="de-DE" dirty="0" smtClean="0"/>
              <a:t>Schnittstelle </a:t>
            </a:r>
            <a:r>
              <a:rPr lang="de-DE" dirty="0" err="1" smtClean="0"/>
              <a:t>iPhone</a:t>
            </a:r>
            <a:r>
              <a:rPr lang="de-DE" dirty="0" smtClean="0"/>
              <a:t> </a:t>
            </a:r>
            <a:r>
              <a:rPr lang="de-DE" dirty="0" err="1" smtClean="0"/>
              <a:t>Mbot</a:t>
            </a:r>
            <a:endParaRPr lang="de-DE" dirty="0" smtClean="0"/>
          </a:p>
          <a:p>
            <a:pPr lvl="1"/>
            <a:r>
              <a:rPr lang="de-DE" dirty="0" smtClean="0"/>
              <a:t>Bluetooth Low </a:t>
            </a:r>
            <a:r>
              <a:rPr lang="de-DE" dirty="0" err="1" smtClean="0"/>
              <a:t>Energy</a:t>
            </a:r>
            <a:endParaRPr lang="de-DE" dirty="0"/>
          </a:p>
          <a:p>
            <a:pPr lvl="1"/>
            <a:r>
              <a:rPr lang="de-DE" dirty="0" err="1" smtClean="0"/>
              <a:t>Mbot</a:t>
            </a:r>
            <a:r>
              <a:rPr lang="de-DE" dirty="0" smtClean="0"/>
              <a:t> Protokoll</a:t>
            </a:r>
          </a:p>
          <a:p>
            <a:r>
              <a:rPr lang="de-DE" dirty="0" smtClean="0"/>
              <a:t>Funktionalität App</a:t>
            </a:r>
          </a:p>
          <a:p>
            <a:r>
              <a:rPr lang="de-DE" dirty="0" err="1" smtClean="0"/>
              <a:t>Mbot</a:t>
            </a:r>
            <a:endParaRPr lang="de-DE" dirty="0"/>
          </a:p>
          <a:p>
            <a:r>
              <a:rPr lang="de-DE" dirty="0" smtClean="0"/>
              <a:t>Alternative Ansätze</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16187" y="1709967"/>
            <a:ext cx="2048256" cy="4267200"/>
          </a:xfrm>
          <a:prstGeom prst="rect">
            <a:avLst/>
          </a:prstGeom>
        </p:spPr>
      </p:pic>
    </p:spTree>
    <p:extLst>
      <p:ext uri="{BB962C8B-B14F-4D97-AF65-F5344CB8AC3E}">
        <p14:creationId xmlns:p14="http://schemas.microsoft.com/office/powerpoint/2010/main" val="10887033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Prototyp </a:t>
            </a:r>
            <a:r>
              <a:rPr lang="mr-IN" sz="2400" dirty="0" smtClean="0"/>
              <a:t>–</a:t>
            </a:r>
            <a:r>
              <a:rPr lang="de-DE" sz="2400" dirty="0" smtClean="0"/>
              <a:t> </a:t>
            </a:r>
            <a:r>
              <a:rPr lang="de-DE" sz="2400" dirty="0" err="1" smtClean="0"/>
              <a:t>iOS</a:t>
            </a:r>
            <a:r>
              <a:rPr lang="de-DE" sz="2400" dirty="0" smtClean="0"/>
              <a:t> </a:t>
            </a:r>
            <a:r>
              <a:rPr lang="de-DE" sz="2400" dirty="0" err="1" smtClean="0"/>
              <a:t>Application</a:t>
            </a:r>
            <a:endParaRPr lang="de-DE" sz="2400" dirty="0"/>
          </a:p>
        </p:txBody>
      </p:sp>
      <p:sp>
        <p:nvSpPr>
          <p:cNvPr id="6" name="TextBox 5"/>
          <p:cNvSpPr txBox="1"/>
          <p:nvPr/>
        </p:nvSpPr>
        <p:spPr>
          <a:xfrm>
            <a:off x="3036498" y="6437376"/>
            <a:ext cx="274342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
        <p:nvSpPr>
          <p:cNvPr id="3" name="Inhaltsplatzhalter 2"/>
          <p:cNvSpPr>
            <a:spLocks noGrp="1"/>
          </p:cNvSpPr>
          <p:nvPr>
            <p:ph idx="1"/>
          </p:nvPr>
        </p:nvSpPr>
        <p:spPr/>
        <p:txBody>
          <a:bodyPr>
            <a:normAutofit lnSpcReduction="10000"/>
          </a:bodyPr>
          <a:lstStyle/>
          <a:p>
            <a:r>
              <a:rPr lang="de-DE" dirty="0" smtClean="0"/>
              <a:t>Bluetooth Bibliothek</a:t>
            </a:r>
          </a:p>
          <a:p>
            <a:r>
              <a:rPr lang="de-DE" dirty="0" smtClean="0"/>
              <a:t>Grafische User Eingabe</a:t>
            </a:r>
          </a:p>
          <a:p>
            <a:pPr lvl="1"/>
            <a:r>
              <a:rPr lang="de-DE" dirty="0" smtClean="0"/>
              <a:t>Vorwärts / Rückwärts</a:t>
            </a:r>
          </a:p>
          <a:p>
            <a:pPr lvl="1"/>
            <a:r>
              <a:rPr lang="de-DE" dirty="0" smtClean="0"/>
              <a:t>Kurvenfahrten</a:t>
            </a:r>
          </a:p>
          <a:p>
            <a:pPr lvl="1"/>
            <a:r>
              <a:rPr lang="de-DE" dirty="0" err="1" smtClean="0"/>
              <a:t>Stop</a:t>
            </a:r>
            <a:r>
              <a:rPr lang="de-DE" dirty="0" smtClean="0"/>
              <a:t> / Bremse </a:t>
            </a:r>
          </a:p>
          <a:p>
            <a:pPr lvl="1"/>
            <a:r>
              <a:rPr lang="de-DE" dirty="0" smtClean="0"/>
              <a:t>An / Aus </a:t>
            </a:r>
          </a:p>
          <a:p>
            <a:pPr lvl="1"/>
            <a:r>
              <a:rPr lang="de-DE" dirty="0" smtClean="0"/>
              <a:t>Max. Speed</a:t>
            </a:r>
          </a:p>
          <a:p>
            <a:r>
              <a:rPr lang="de-DE" dirty="0" smtClean="0"/>
              <a:t>Protokollunterstützung MBOT / EFIX</a:t>
            </a:r>
          </a:p>
          <a:p>
            <a:endParaRPr lang="de-DE" dirty="0" smtClean="0"/>
          </a:p>
        </p:txBody>
      </p:sp>
    </p:spTree>
    <p:extLst>
      <p:ext uri="{BB962C8B-B14F-4D97-AF65-F5344CB8AC3E}">
        <p14:creationId xmlns:p14="http://schemas.microsoft.com/office/powerpoint/2010/main" val="12772369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2562" y="2020888"/>
            <a:ext cx="6445839" cy="4105275"/>
          </a:xfrm>
        </p:spPr>
      </p:pic>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MATLAB GUI</a:t>
            </a:r>
            <a:endParaRPr lang="de-DE" sz="2400" dirty="0"/>
          </a:p>
        </p:txBody>
      </p:sp>
      <p:sp>
        <p:nvSpPr>
          <p:cNvPr id="8" name="TextBox 7"/>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Daniel </a:t>
            </a:r>
            <a:r>
              <a:rPr lang="en-US" sz="1050" smtClean="0"/>
              <a:t>Münstermann</a:t>
            </a:r>
            <a:endParaRPr lang="en-US" sz="1050" dirty="0"/>
          </a:p>
        </p:txBody>
      </p:sp>
    </p:spTree>
    <p:extLst>
      <p:ext uri="{BB962C8B-B14F-4D97-AF65-F5344CB8AC3E}">
        <p14:creationId xmlns:p14="http://schemas.microsoft.com/office/powerpoint/2010/main" val="19695597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79408" y="1057721"/>
            <a:ext cx="2589003" cy="1648904"/>
          </a:xfrm>
        </p:spPr>
      </p:pic>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MATLAB </a:t>
            </a:r>
            <a:r>
              <a:rPr lang="de-DE" sz="2400" dirty="0" smtClean="0"/>
              <a:t>Model In The Loop</a:t>
            </a:r>
            <a:endParaRPr lang="de-DE" sz="2400" dirty="0"/>
          </a:p>
        </p:txBody>
      </p:sp>
      <p:sp>
        <p:nvSpPr>
          <p:cNvPr id="8" name="Inhaltsplatzhalter 2"/>
          <p:cNvSpPr txBox="1">
            <a:spLocks/>
          </p:cNvSpPr>
          <p:nvPr/>
        </p:nvSpPr>
        <p:spPr>
          <a:xfrm>
            <a:off x="648000" y="2021180"/>
            <a:ext cx="7675432" cy="410498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de-DE" sz="2400" dirty="0" smtClean="0"/>
              <a:t>Simulation der UWB Berechnung</a:t>
            </a:r>
          </a:p>
          <a:p>
            <a:r>
              <a:rPr lang="de-DE" sz="2400" dirty="0" smtClean="0"/>
              <a:t>Fahrtenplanung</a:t>
            </a:r>
          </a:p>
          <a:p>
            <a:r>
              <a:rPr lang="de-DE" sz="2400" dirty="0" smtClean="0"/>
              <a:t>Simulation von Ansteuerung zu Bewegung</a:t>
            </a:r>
            <a:endParaRPr lang="de-DE" sz="2400" dirty="0" smtClean="0"/>
          </a:p>
        </p:txBody>
      </p:sp>
      <p:sp>
        <p:nvSpPr>
          <p:cNvPr id="9" name="TextBox 8"/>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Daniel </a:t>
            </a:r>
            <a:r>
              <a:rPr lang="en-US" sz="1050" smtClean="0"/>
              <a:t>Münstermann</a:t>
            </a:r>
            <a:endParaRPr lang="en-US" sz="1050" dirty="0"/>
          </a:p>
        </p:txBody>
      </p:sp>
    </p:spTree>
    <p:extLst>
      <p:ext uri="{BB962C8B-B14F-4D97-AF65-F5344CB8AC3E}">
        <p14:creationId xmlns:p14="http://schemas.microsoft.com/office/powerpoint/2010/main" val="1077027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a:t>
            </a:r>
            <a:r>
              <a:rPr lang="en-US" sz="1050" dirty="0" smtClean="0"/>
              <a:t>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Projektplan:</a:t>
            </a:r>
            <a:endParaRPr lang="de-DE" sz="2400" dirty="0"/>
          </a:p>
        </p:txBody>
      </p:sp>
      <p:sp>
        <p:nvSpPr>
          <p:cNvPr id="2" name="Content Placeholder 1"/>
          <p:cNvSpPr>
            <a:spLocks noGrp="1"/>
          </p:cNvSpPr>
          <p:nvPr>
            <p:ph idx="1"/>
          </p:nvPr>
        </p:nvSpPr>
        <p:spPr/>
        <p:txBody>
          <a:bodyPr/>
          <a:lstStyle/>
          <a:p>
            <a:r>
              <a:rPr lang="en-US" dirty="0" err="1" smtClean="0"/>
              <a:t>Es</a:t>
            </a:r>
            <a:r>
              <a:rPr lang="en-US" dirty="0" smtClean="0"/>
              <a:t> </a:t>
            </a:r>
            <a:r>
              <a:rPr lang="en-US" dirty="0" err="1" smtClean="0"/>
              <a:t>wär</a:t>
            </a:r>
            <a:r>
              <a:rPr lang="en-US" dirty="0" smtClean="0"/>
              <a:t> </a:t>
            </a:r>
            <a:r>
              <a:rPr lang="en-US" b="1" dirty="0" err="1" smtClean="0"/>
              <a:t>gelogen</a:t>
            </a:r>
            <a:r>
              <a:rPr lang="en-US" dirty="0" smtClean="0"/>
              <a:t> </a:t>
            </a:r>
            <a:r>
              <a:rPr lang="en-US" dirty="0" err="1" smtClean="0"/>
              <a:t>wenn</a:t>
            </a:r>
            <a:r>
              <a:rPr lang="en-US" dirty="0" smtClean="0"/>
              <a:t> </a:t>
            </a:r>
            <a:r>
              <a:rPr lang="en-US" dirty="0" err="1" smtClean="0"/>
              <a:t>wir</a:t>
            </a:r>
            <a:r>
              <a:rPr lang="en-US" dirty="0" smtClean="0"/>
              <a:t> </a:t>
            </a:r>
            <a:r>
              <a:rPr lang="en-US" dirty="0" err="1" smtClean="0"/>
              <a:t>sagen</a:t>
            </a:r>
            <a:r>
              <a:rPr lang="en-US" dirty="0" smtClean="0"/>
              <a:t>:</a:t>
            </a:r>
          </a:p>
          <a:p>
            <a:pPr lvl="1"/>
            <a:r>
              <a:rPr lang="en-US" b="1" dirty="0" err="1" smtClean="0"/>
              <a:t>Wir</a:t>
            </a:r>
            <a:r>
              <a:rPr lang="en-US" b="1" dirty="0" smtClean="0"/>
              <a:t> </a:t>
            </a:r>
            <a:r>
              <a:rPr lang="en-US" b="1" dirty="0" err="1" smtClean="0"/>
              <a:t>hatten</a:t>
            </a:r>
            <a:r>
              <a:rPr lang="en-US" b="1" dirty="0" smtClean="0"/>
              <a:t> </a:t>
            </a:r>
            <a:r>
              <a:rPr lang="en-US" b="1" dirty="0" err="1" smtClean="0"/>
              <a:t>einen</a:t>
            </a:r>
            <a:r>
              <a:rPr lang="en-US" b="1" dirty="0" smtClean="0"/>
              <a:t> </a:t>
            </a:r>
            <a:r>
              <a:rPr lang="en-US" b="1" dirty="0" err="1" smtClean="0"/>
              <a:t>Projektplan</a:t>
            </a:r>
            <a:endParaRPr lang="en-US" b="1" dirty="0"/>
          </a:p>
        </p:txBody>
      </p:sp>
      <p:sp>
        <p:nvSpPr>
          <p:cNvPr id="8" name="Content Placeholder 1"/>
          <p:cNvSpPr txBox="1">
            <a:spLocks/>
          </p:cNvSpPr>
          <p:nvPr/>
        </p:nvSpPr>
        <p:spPr>
          <a:xfrm>
            <a:off x="4194048" y="883853"/>
            <a:ext cx="4337952" cy="95366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000" dirty="0" err="1" smtClean="0"/>
              <a:t>Zeitraum</a:t>
            </a:r>
            <a:r>
              <a:rPr lang="en-US" sz="2000" dirty="0" smtClean="0"/>
              <a:t>: </a:t>
            </a:r>
            <a:r>
              <a:rPr lang="en-US" sz="2000" dirty="0" err="1" smtClean="0"/>
              <a:t>Sommersemester</a:t>
            </a:r>
            <a:r>
              <a:rPr lang="en-US" sz="2000" dirty="0" smtClean="0"/>
              <a:t> 2018</a:t>
            </a:r>
          </a:p>
          <a:p>
            <a:pPr marL="0" indent="0">
              <a:buNone/>
            </a:pPr>
            <a:r>
              <a:rPr lang="en-US" sz="2000" dirty="0" smtClean="0"/>
              <a:t>3. Mai – 26.Juli 2018</a:t>
            </a:r>
          </a:p>
        </p:txBody>
      </p:sp>
    </p:spTree>
    <p:extLst>
      <p:ext uri="{BB962C8B-B14F-4D97-AF65-F5344CB8AC3E}">
        <p14:creationId xmlns:p14="http://schemas.microsoft.com/office/powerpoint/2010/main" val="74675206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1612672"/>
            <a:ext cx="7675432" cy="4104983"/>
          </a:xfrm>
        </p:spPr>
        <p:txBody>
          <a:bodyPr>
            <a:normAutofit fontScale="92500" lnSpcReduction="20000"/>
          </a:bodyPr>
          <a:lstStyle/>
          <a:p>
            <a:pPr marL="0" indent="0" defTabSz="914400">
              <a:spcBef>
                <a:spcPts val="0"/>
              </a:spcBef>
              <a:buNone/>
            </a:pPr>
            <a:r>
              <a:rPr lang="de-DE" sz="2400" b="1" dirty="0" smtClean="0"/>
              <a:t>Grundidee:</a:t>
            </a:r>
          </a:p>
          <a:p>
            <a:pPr marL="0" indent="0" defTabSz="914400">
              <a:spcBef>
                <a:spcPts val="0"/>
              </a:spcBef>
              <a:buNone/>
            </a:pPr>
            <a:r>
              <a:rPr lang="de-DE" sz="2400" dirty="0" smtClean="0"/>
              <a:t>Array aus Ultraschallmodulen</a:t>
            </a:r>
          </a:p>
          <a:p>
            <a:pPr marL="0" indent="0" defTabSz="914400">
              <a:spcBef>
                <a:spcPts val="0"/>
              </a:spcBef>
              <a:buNone/>
            </a:pPr>
            <a:r>
              <a:rPr lang="de-DE" sz="2400" dirty="0" smtClean="0"/>
              <a:t>Sequentielles/Paralleles </a:t>
            </a:r>
          </a:p>
          <a:p>
            <a:pPr marL="0" indent="0" defTabSz="914400">
              <a:spcBef>
                <a:spcPts val="0"/>
              </a:spcBef>
              <a:buNone/>
            </a:pPr>
            <a:r>
              <a:rPr lang="de-DE" sz="2400" dirty="0" smtClean="0"/>
              <a:t>abtasten der Umgebung</a:t>
            </a:r>
            <a:endParaRPr lang="de-DE" sz="2400" dirty="0"/>
          </a:p>
          <a:p>
            <a:pPr marL="0" indent="0" defTabSz="914400">
              <a:spcBef>
                <a:spcPts val="0"/>
              </a:spcBef>
              <a:buNone/>
            </a:pPr>
            <a:endParaRPr lang="de-DE" sz="2400" dirty="0" smtClean="0"/>
          </a:p>
          <a:p>
            <a:pPr marL="0" indent="0" defTabSz="914400">
              <a:spcBef>
                <a:spcPts val="0"/>
              </a:spcBef>
              <a:buNone/>
            </a:pPr>
            <a:r>
              <a:rPr lang="de-DE" sz="2400" dirty="0" smtClean="0"/>
              <a:t>Lautsprecher </a:t>
            </a:r>
            <a:r>
              <a:rPr lang="de-DE" sz="2400" dirty="0" smtClean="0"/>
              <a:t>und Mikrofone</a:t>
            </a:r>
          </a:p>
          <a:p>
            <a:pPr marL="0" indent="0" defTabSz="914400">
              <a:spcBef>
                <a:spcPts val="0"/>
              </a:spcBef>
              <a:buNone/>
            </a:pPr>
            <a:r>
              <a:rPr lang="de-DE" sz="2400" dirty="0"/>
              <a:t>e</a:t>
            </a:r>
            <a:r>
              <a:rPr lang="de-DE" sz="2400" dirty="0" smtClean="0"/>
              <a:t>rzeugen im Gehäuse</a:t>
            </a:r>
            <a:br>
              <a:rPr lang="de-DE" sz="2400" dirty="0" smtClean="0"/>
            </a:br>
            <a:r>
              <a:rPr lang="de-DE" sz="2400" dirty="0" smtClean="0"/>
              <a:t>Interferenzen.</a:t>
            </a:r>
          </a:p>
          <a:p>
            <a:pPr marL="0" indent="0" defTabSz="914400">
              <a:spcBef>
                <a:spcPts val="0"/>
              </a:spcBef>
              <a:buNone/>
            </a:pPr>
            <a:endParaRPr lang="de-DE" sz="2400" dirty="0"/>
          </a:p>
          <a:p>
            <a:pPr marL="0" indent="0" defTabSz="914400">
              <a:spcBef>
                <a:spcPts val="0"/>
              </a:spcBef>
              <a:buNone/>
            </a:pPr>
            <a:r>
              <a:rPr lang="de-DE" sz="2400" i="1" dirty="0" smtClean="0"/>
              <a:t>Die genausten Ergebnisse bekommt man durch</a:t>
            </a:r>
          </a:p>
          <a:p>
            <a:pPr marL="0" indent="0" defTabSz="914400">
              <a:spcBef>
                <a:spcPts val="0"/>
              </a:spcBef>
              <a:buNone/>
            </a:pPr>
            <a:r>
              <a:rPr lang="de-DE" sz="2400" i="1" dirty="0"/>
              <a:t>e</a:t>
            </a:r>
            <a:r>
              <a:rPr lang="de-DE" sz="2400" i="1" dirty="0" smtClean="0"/>
              <a:t>inzelne Messungen der jeweiligen Sensoren.</a:t>
            </a:r>
          </a:p>
          <a:p>
            <a:pPr marL="0" indent="0" defTabSz="914400">
              <a:spcBef>
                <a:spcPts val="0"/>
              </a:spcBef>
              <a:buNone/>
            </a:pPr>
            <a:endParaRPr lang="de-DE" sz="2400" dirty="0"/>
          </a:p>
          <a:p>
            <a:pPr marL="0" indent="0" defTabSz="914400">
              <a:spcBef>
                <a:spcPts val="0"/>
              </a:spcBef>
              <a:buNone/>
            </a:pPr>
            <a:r>
              <a:rPr lang="de-DE" sz="2400" i="1" dirty="0" smtClean="0"/>
              <a:t>Nachteil: 	12microseconds pro Sensor</a:t>
            </a:r>
          </a:p>
          <a:p>
            <a:pPr marL="0" indent="0" defTabSz="914400">
              <a:spcBef>
                <a:spcPts val="0"/>
              </a:spcBef>
              <a:buNone/>
            </a:pPr>
            <a:r>
              <a:rPr lang="de-DE" sz="2400" dirty="0"/>
              <a:t>	</a:t>
            </a:r>
            <a:r>
              <a:rPr lang="de-DE" sz="2400" dirty="0" smtClean="0"/>
              <a:t>	</a:t>
            </a:r>
          </a:p>
          <a:p>
            <a:pPr marL="0" indent="0" defTabSz="914400">
              <a:spcBef>
                <a:spcPts val="0"/>
              </a:spcBef>
              <a:buNone/>
            </a:pPr>
            <a:endParaRPr lang="de-DE" sz="2400" dirty="0" smtClean="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50</a:t>
            </a:fld>
            <a:endParaRPr lang="de-DE" dirty="0"/>
          </a:p>
        </p:txBody>
      </p:sp>
      <p:sp>
        <p:nvSpPr>
          <p:cNvPr id="6" name="TextBox 5"/>
          <p:cNvSpPr txBox="1"/>
          <p:nvPr/>
        </p:nvSpPr>
        <p:spPr>
          <a:xfrm>
            <a:off x="2536540" y="6437376"/>
            <a:ext cx="3743332"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HC-SR04 Array</a:t>
            </a:r>
            <a:endParaRPr lang="de-DE" sz="24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5638" y="1080615"/>
            <a:ext cx="3827794" cy="2272186"/>
          </a:xfrm>
          <a:prstGeom prst="rect">
            <a:avLst/>
          </a:prstGeom>
        </p:spPr>
      </p:pic>
    </p:spTree>
    <p:extLst>
      <p:ext uri="{BB962C8B-B14F-4D97-AF65-F5344CB8AC3E}">
        <p14:creationId xmlns:p14="http://schemas.microsoft.com/office/powerpoint/2010/main" val="4544225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51</a:t>
            </a:fld>
            <a:endParaRPr lang="de-DE" dirty="0"/>
          </a:p>
        </p:txBody>
      </p:sp>
      <p:sp>
        <p:nvSpPr>
          <p:cNvPr id="6" name="TextBox 5"/>
          <p:cNvSpPr txBox="1"/>
          <p:nvPr/>
        </p:nvSpPr>
        <p:spPr>
          <a:xfrm>
            <a:off x="2504479" y="6437376"/>
            <a:ext cx="380745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HC-SR04 Array</a:t>
            </a:r>
            <a:endParaRPr lang="de-DE" sz="24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477" y="4384690"/>
            <a:ext cx="2837032" cy="168406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3973" y="918673"/>
            <a:ext cx="5331379" cy="5150085"/>
          </a:xfrm>
          <a:prstGeom prst="rect">
            <a:avLst/>
          </a:prstGeom>
        </p:spPr>
      </p:pic>
    </p:spTree>
    <p:extLst>
      <p:ext uri="{BB962C8B-B14F-4D97-AF65-F5344CB8AC3E}">
        <p14:creationId xmlns:p14="http://schemas.microsoft.com/office/powerpoint/2010/main" val="113679164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dirty="0" smtClean="0"/>
              <a:t>Alternatives Ansteuerungskonzept</a:t>
            </a:r>
            <a:r>
              <a:rPr lang="de-DE" sz="2400" dirty="0" smtClean="0"/>
              <a:t>:</a:t>
            </a:r>
            <a:br>
              <a:rPr lang="de-DE" sz="2400" dirty="0" smtClean="0"/>
            </a:br>
            <a:r>
              <a:rPr lang="de-DE" sz="2400" b="1" dirty="0" smtClean="0"/>
              <a:t>Steuerung über Handlauf / Greifreifen</a:t>
            </a:r>
            <a:endParaRPr lang="de-DE" sz="2400" b="1" dirty="0" smtClean="0"/>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a:t>
            </a:r>
            <a:r>
              <a:rPr lang="en-US" sz="1050" dirty="0" smtClean="0"/>
              <a:t>Semester</a:t>
            </a:r>
            <a:endParaRPr lang="en-US" sz="1050" dirty="0"/>
          </a:p>
        </p:txBody>
      </p:sp>
    </p:spTree>
    <p:extLst>
      <p:ext uri="{BB962C8B-B14F-4D97-AF65-F5344CB8AC3E}">
        <p14:creationId xmlns:p14="http://schemas.microsoft.com/office/powerpoint/2010/main" val="115847417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Aktivrollstuhlfahrer brauchen keine zusätzlichen Steuerelemente</a:t>
            </a:r>
          </a:p>
          <a:p>
            <a:pPr lvl="1"/>
            <a:r>
              <a:rPr lang="de-DE" sz="2400" dirty="0" smtClean="0"/>
              <a:t>Kein “erlernen“ der Ansteuerung</a:t>
            </a:r>
            <a:endParaRPr lang="de-DE" sz="2400" dirty="0"/>
          </a:p>
          <a:p>
            <a:pPr lvl="1"/>
            <a:r>
              <a:rPr lang="de-DE" sz="2400" dirty="0" smtClean="0"/>
              <a:t>Adaption der Gewohnheiten</a:t>
            </a:r>
          </a:p>
          <a:p>
            <a:pPr lvl="1"/>
            <a:r>
              <a:rPr lang="de-DE" sz="2400" dirty="0" err="1" smtClean="0"/>
              <a:t>eBike</a:t>
            </a:r>
            <a:r>
              <a:rPr lang="de-DE" sz="2400" dirty="0" smtClean="0"/>
              <a:t>/</a:t>
            </a:r>
            <a:r>
              <a:rPr lang="de-DE" sz="2400" dirty="0" err="1" smtClean="0"/>
              <a:t>Pedalec</a:t>
            </a:r>
            <a:r>
              <a:rPr lang="de-DE" sz="2400" dirty="0" smtClean="0"/>
              <a:t> Gedanke für:</a:t>
            </a:r>
          </a:p>
          <a:p>
            <a:pPr lvl="2"/>
            <a:r>
              <a:rPr lang="de-DE" sz="2000" dirty="0" smtClean="0"/>
              <a:t>weiter Strecken</a:t>
            </a:r>
          </a:p>
          <a:p>
            <a:pPr lvl="2"/>
            <a:r>
              <a:rPr lang="de-DE" sz="2000" dirty="0" smtClean="0"/>
              <a:t>große Steigungen</a:t>
            </a:r>
          </a:p>
          <a:p>
            <a:pPr lvl="1"/>
            <a:r>
              <a:rPr lang="de-DE" sz="2400" dirty="0" smtClean="0"/>
              <a:t>Parameter: Unterstützungsgrad und </a:t>
            </a:r>
            <a:r>
              <a:rPr lang="de-DE" sz="2400" i="1" dirty="0" err="1" smtClean="0"/>
              <a:t>v</a:t>
            </a:r>
            <a:r>
              <a:rPr lang="de-DE" sz="2400" i="1" baseline="-25000" dirty="0" err="1" smtClean="0"/>
              <a:t>max</a:t>
            </a:r>
            <a:endParaRPr lang="de-DE" sz="2400" i="1" baseline="-25000" dirty="0"/>
          </a:p>
        </p:txBody>
      </p:sp>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53</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Idee basiert auf dem Experteninterview mit Philipp</a:t>
            </a:r>
            <a:endParaRPr lang="de-DE" sz="2400" dirty="0"/>
          </a:p>
        </p:txBody>
      </p:sp>
    </p:spTree>
    <p:extLst>
      <p:ext uri="{BB962C8B-B14F-4D97-AF65-F5344CB8AC3E}">
        <p14:creationId xmlns:p14="http://schemas.microsoft.com/office/powerpoint/2010/main" val="203730656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54</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a:t>
            </a:r>
            <a:endParaRPr lang="de-DE" sz="2400" dirty="0"/>
          </a:p>
        </p:txBody>
      </p:sp>
      <p:pic>
        <p:nvPicPr>
          <p:cNvPr id="2" name="Picture 1"/>
          <p:cNvPicPr>
            <a:picLocks noChangeAspect="1"/>
          </p:cNvPicPr>
          <p:nvPr/>
        </p:nvPicPr>
        <p:blipFill>
          <a:blip r:embed="rId2"/>
          <a:stretch>
            <a:fillRect/>
          </a:stretch>
        </p:blipFill>
        <p:spPr>
          <a:xfrm>
            <a:off x="6553200" y="1239109"/>
            <a:ext cx="2590800" cy="194310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117" y="2807635"/>
            <a:ext cx="6076208" cy="3543219"/>
          </a:xfrm>
          <a:prstGeom prst="rect">
            <a:avLst/>
          </a:prstGeom>
        </p:spPr>
      </p:pic>
      <p:sp>
        <p:nvSpPr>
          <p:cNvPr id="8" name="Content Placeholder 7"/>
          <p:cNvSpPr>
            <a:spLocks noGrp="1"/>
          </p:cNvSpPr>
          <p:nvPr>
            <p:ph idx="1"/>
          </p:nvPr>
        </p:nvSpPr>
        <p:spPr>
          <a:xfrm>
            <a:off x="648000" y="2021180"/>
            <a:ext cx="7675432" cy="4104983"/>
          </a:xfrm>
        </p:spPr>
        <p:txBody>
          <a:bodyPr>
            <a:normAutofit/>
          </a:bodyPr>
          <a:lstStyle/>
          <a:p>
            <a:r>
              <a:rPr lang="en-US" sz="2800" dirty="0" err="1" smtClean="0"/>
              <a:t>Herausforderung</a:t>
            </a:r>
            <a:r>
              <a:rPr lang="en-US" sz="2800" dirty="0" smtClean="0"/>
              <a:t>:</a:t>
            </a:r>
          </a:p>
          <a:p>
            <a:pPr lvl="1"/>
            <a:r>
              <a:rPr lang="en-US" sz="2400" dirty="0" err="1" smtClean="0"/>
              <a:t>Drehzahländerung</a:t>
            </a:r>
            <a:r>
              <a:rPr lang="en-US" sz="2400" dirty="0" smtClean="0"/>
              <a:t> </a:t>
            </a:r>
            <a:r>
              <a:rPr lang="en-US" sz="2400" dirty="0" err="1" smtClean="0"/>
              <a:t>auslesen</a:t>
            </a:r>
            <a:r>
              <a:rPr lang="en-US" sz="2400" dirty="0" smtClean="0"/>
              <a:t> </a:t>
            </a:r>
          </a:p>
          <a:p>
            <a:pPr lvl="2"/>
            <a:r>
              <a:rPr lang="en-US" sz="2000" dirty="0" smtClean="0"/>
              <a:t> </a:t>
            </a:r>
          </a:p>
          <a:p>
            <a:pPr lvl="2"/>
            <a:r>
              <a:rPr lang="en-US" sz="2000" dirty="0" smtClean="0"/>
              <a:t>Impulse </a:t>
            </a:r>
            <a:r>
              <a:rPr lang="en-US" sz="2000" dirty="0" err="1" smtClean="0"/>
              <a:t>auslesen</a:t>
            </a:r>
            <a:r>
              <a:rPr lang="en-US" sz="2000" dirty="0" smtClean="0"/>
              <a:t> </a:t>
            </a:r>
            <a:r>
              <a:rPr lang="en-US" sz="2000" dirty="0" smtClean="0">
                <a:sym typeface="Wingdings"/>
              </a:rPr>
              <a:t> </a:t>
            </a:r>
            <a:r>
              <a:rPr lang="en-US" sz="2000" i="1" dirty="0" smtClean="0">
                <a:sym typeface="Wingdings"/>
              </a:rPr>
              <a:t>Peaks </a:t>
            </a:r>
            <a:r>
              <a:rPr lang="en-US" sz="2000" i="1" dirty="0" err="1" smtClean="0">
                <a:sym typeface="Wingdings"/>
              </a:rPr>
              <a:t>hoch</a:t>
            </a:r>
            <a:r>
              <a:rPr lang="en-US" sz="2000" i="1" dirty="0" smtClean="0">
                <a:sym typeface="Wingdings"/>
              </a:rPr>
              <a:t> </a:t>
            </a:r>
            <a:r>
              <a:rPr lang="en-US" sz="2000" i="1" dirty="0" err="1" smtClean="0">
                <a:sym typeface="Wingdings"/>
              </a:rPr>
              <a:t>genug</a:t>
            </a:r>
            <a:r>
              <a:rPr lang="en-US" sz="2000" i="1" dirty="0" smtClean="0">
                <a:sym typeface="Wingdings"/>
              </a:rPr>
              <a:t>?</a:t>
            </a:r>
            <a:endParaRPr lang="en-US" sz="2000" i="1" dirty="0"/>
          </a:p>
        </p:txBody>
      </p:sp>
    </p:spTree>
    <p:extLst>
      <p:ext uri="{BB962C8B-B14F-4D97-AF65-F5344CB8AC3E}">
        <p14:creationId xmlns:p14="http://schemas.microsoft.com/office/powerpoint/2010/main" val="53091560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55</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a:t>
            </a:r>
            <a:endParaRPr lang="de-DE" sz="2400" dirty="0"/>
          </a:p>
        </p:txBody>
      </p:sp>
      <p:pic>
        <p:nvPicPr>
          <p:cNvPr id="2" name="Picture 1"/>
          <p:cNvPicPr>
            <a:picLocks noChangeAspect="1"/>
          </p:cNvPicPr>
          <p:nvPr/>
        </p:nvPicPr>
        <p:blipFill>
          <a:blip r:embed="rId2"/>
          <a:stretch>
            <a:fillRect/>
          </a:stretch>
        </p:blipFill>
        <p:spPr>
          <a:xfrm>
            <a:off x="6553200" y="1352233"/>
            <a:ext cx="2590800" cy="1943100"/>
          </a:xfrm>
          <a:prstGeom prst="rect">
            <a:avLst/>
          </a:prstGeom>
        </p:spPr>
      </p:pic>
      <p:sp>
        <p:nvSpPr>
          <p:cNvPr id="8" name="Content Placeholder 7"/>
          <p:cNvSpPr>
            <a:spLocks noGrp="1"/>
          </p:cNvSpPr>
          <p:nvPr>
            <p:ph idx="1"/>
          </p:nvPr>
        </p:nvSpPr>
        <p:spPr>
          <a:xfrm>
            <a:off x="648000" y="1751137"/>
            <a:ext cx="7675432" cy="750300"/>
          </a:xfrm>
        </p:spPr>
        <p:txBody>
          <a:bodyPr>
            <a:normAutofit fontScale="85000" lnSpcReduction="20000"/>
          </a:bodyPr>
          <a:lstStyle/>
          <a:p>
            <a:r>
              <a:rPr lang="en-US" sz="2800" dirty="0" err="1" smtClean="0"/>
              <a:t>Pedelec</a:t>
            </a:r>
            <a:r>
              <a:rPr lang="en-US" sz="2800" dirty="0" smtClean="0"/>
              <a:t> </a:t>
            </a:r>
            <a:r>
              <a:rPr lang="en-US" sz="2800" dirty="0" err="1" smtClean="0"/>
              <a:t>Antrieb</a:t>
            </a:r>
            <a:r>
              <a:rPr lang="en-US" sz="2800" dirty="0" smtClean="0"/>
              <a:t> </a:t>
            </a:r>
            <a:r>
              <a:rPr lang="en-US" sz="2800" dirty="0" err="1" smtClean="0"/>
              <a:t>verwenden</a:t>
            </a:r>
            <a:r>
              <a:rPr lang="en-US" sz="2800" dirty="0" smtClean="0"/>
              <a:t> (</a:t>
            </a:r>
            <a:r>
              <a:rPr lang="en-US" sz="2800" dirty="0" err="1" smtClean="0"/>
              <a:t>Kostengünstig</a:t>
            </a:r>
            <a:r>
              <a:rPr lang="en-US" sz="2800" dirty="0" smtClean="0"/>
              <a:t>)</a:t>
            </a:r>
          </a:p>
          <a:p>
            <a:r>
              <a:rPr lang="en-US" sz="2800" dirty="0" err="1" smtClean="0"/>
              <a:t>Freilauf</a:t>
            </a: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984" y="2850642"/>
            <a:ext cx="4308049" cy="301962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76924" y="3424013"/>
            <a:ext cx="2994949" cy="2446256"/>
          </a:xfrm>
          <a:prstGeom prst="rect">
            <a:avLst/>
          </a:prstGeom>
        </p:spPr>
      </p:pic>
    </p:spTree>
    <p:extLst>
      <p:ext uri="{BB962C8B-B14F-4D97-AF65-F5344CB8AC3E}">
        <p14:creationId xmlns:p14="http://schemas.microsoft.com/office/powerpoint/2010/main" val="212696391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56</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1</a:t>
            </a:r>
            <a:endParaRPr lang="de-DE" sz="2400"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280" y="1709967"/>
            <a:ext cx="7808660" cy="4553460"/>
          </a:xfrm>
          <a:prstGeom prst="rect">
            <a:avLst/>
          </a:prstGeom>
        </p:spPr>
      </p:pic>
    </p:spTree>
    <p:extLst>
      <p:ext uri="{BB962C8B-B14F-4D97-AF65-F5344CB8AC3E}">
        <p14:creationId xmlns:p14="http://schemas.microsoft.com/office/powerpoint/2010/main" val="203377411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57</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2</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280" y="1480501"/>
            <a:ext cx="8188272" cy="4774822"/>
          </a:xfrm>
          <a:prstGeom prst="rect">
            <a:avLst/>
          </a:prstGeom>
        </p:spPr>
      </p:pic>
    </p:spTree>
    <p:extLst>
      <p:ext uri="{BB962C8B-B14F-4D97-AF65-F5344CB8AC3E}">
        <p14:creationId xmlns:p14="http://schemas.microsoft.com/office/powerpoint/2010/main" val="142407049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58</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3</a:t>
            </a:r>
            <a:endParaRPr lang="de-DE"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11" y="1502709"/>
            <a:ext cx="8458922" cy="4932644"/>
          </a:xfrm>
          <a:prstGeom prst="rect">
            <a:avLst/>
          </a:prstGeom>
        </p:spPr>
      </p:pic>
    </p:spTree>
    <p:extLst>
      <p:ext uri="{BB962C8B-B14F-4D97-AF65-F5344CB8AC3E}">
        <p14:creationId xmlns:p14="http://schemas.microsoft.com/office/powerpoint/2010/main" val="17591376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59</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4</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193" y="1336031"/>
            <a:ext cx="8443964" cy="4923924"/>
          </a:xfrm>
          <a:prstGeom prst="rect">
            <a:avLst/>
          </a:prstGeom>
        </p:spPr>
      </p:pic>
    </p:spTree>
    <p:extLst>
      <p:ext uri="{BB962C8B-B14F-4D97-AF65-F5344CB8AC3E}">
        <p14:creationId xmlns:p14="http://schemas.microsoft.com/office/powerpoint/2010/main" val="1986513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24.07.18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a:t>
            </a:fld>
            <a:endParaRPr lang="de-DE" dirty="0"/>
          </a:p>
        </p:txBody>
      </p:sp>
      <p:sp>
        <p:nvSpPr>
          <p:cNvPr id="6" name="TextBox 5"/>
          <p:cNvSpPr txBox="1"/>
          <p:nvPr/>
        </p:nvSpPr>
        <p:spPr>
          <a:xfrm>
            <a:off x="3662649" y="6437376"/>
            <a:ext cx="1491113"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0"/>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Projektablauf</a:t>
            </a:r>
            <a:endParaRPr lang="de-DE" sz="2400" dirty="0"/>
          </a:p>
        </p:txBody>
      </p:sp>
      <p:sp>
        <p:nvSpPr>
          <p:cNvPr id="9" name="TextBox 8"/>
          <p:cNvSpPr txBox="1"/>
          <p:nvPr/>
        </p:nvSpPr>
        <p:spPr>
          <a:xfrm>
            <a:off x="560832" y="962848"/>
            <a:ext cx="3631443" cy="369332"/>
          </a:xfrm>
          <a:prstGeom prst="rect">
            <a:avLst/>
          </a:prstGeom>
          <a:noFill/>
        </p:spPr>
        <p:txBody>
          <a:bodyPr wrap="none" rtlCol="0">
            <a:spAutoFit/>
          </a:bodyPr>
          <a:lstStyle/>
          <a:p>
            <a:pPr algn="ctr"/>
            <a:r>
              <a:rPr lang="en-US" dirty="0" smtClean="0"/>
              <a:t>Research </a:t>
            </a:r>
            <a:r>
              <a:rPr lang="en-US" dirty="0" err="1" smtClean="0"/>
              <a:t>zu</a:t>
            </a:r>
            <a:r>
              <a:rPr lang="en-US" dirty="0" smtClean="0"/>
              <a:t> </a:t>
            </a:r>
            <a:r>
              <a:rPr lang="en-US" dirty="0" err="1" smtClean="0"/>
              <a:t>bestehenden</a:t>
            </a:r>
            <a:r>
              <a:rPr lang="en-US" dirty="0" smtClean="0"/>
              <a:t> </a:t>
            </a:r>
            <a:r>
              <a:rPr lang="en-US" dirty="0" err="1" smtClean="0"/>
              <a:t>Konzepten</a:t>
            </a:r>
            <a:endParaRPr lang="en-US" dirty="0"/>
          </a:p>
        </p:txBody>
      </p:sp>
      <p:sp>
        <p:nvSpPr>
          <p:cNvPr id="10" name="TextBox 9"/>
          <p:cNvSpPr txBox="1"/>
          <p:nvPr/>
        </p:nvSpPr>
        <p:spPr>
          <a:xfrm>
            <a:off x="6007996" y="962848"/>
            <a:ext cx="2253053" cy="369332"/>
          </a:xfrm>
          <a:prstGeom prst="rect">
            <a:avLst/>
          </a:prstGeom>
          <a:noFill/>
        </p:spPr>
        <p:txBody>
          <a:bodyPr wrap="none" rtlCol="0">
            <a:spAutoFit/>
          </a:bodyPr>
          <a:lstStyle/>
          <a:p>
            <a:r>
              <a:rPr lang="en-US" smtClean="0"/>
              <a:t>Systemanforderungen</a:t>
            </a:r>
            <a:endParaRPr lang="en-US" dirty="0"/>
          </a:p>
        </p:txBody>
      </p:sp>
      <p:cxnSp>
        <p:nvCxnSpPr>
          <p:cNvPr id="12" name="Straight Arrow Connector 11"/>
          <p:cNvCxnSpPr>
            <a:stCxn id="9" idx="2"/>
          </p:cNvCxnSpPr>
          <p:nvPr/>
        </p:nvCxnSpPr>
        <p:spPr>
          <a:xfrm flipH="1">
            <a:off x="2376553" y="133218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463240" y="1779712"/>
            <a:ext cx="3826625" cy="369332"/>
          </a:xfrm>
          <a:prstGeom prst="rect">
            <a:avLst/>
          </a:prstGeom>
          <a:noFill/>
        </p:spPr>
        <p:txBody>
          <a:bodyPr wrap="none" rtlCol="0">
            <a:spAutoFit/>
          </a:bodyPr>
          <a:lstStyle/>
          <a:p>
            <a:pPr algn="ctr"/>
            <a:r>
              <a:rPr lang="en-US" dirty="0" err="1" smtClean="0"/>
              <a:t>Vorteile</a:t>
            </a:r>
            <a:r>
              <a:rPr lang="en-US" dirty="0" smtClean="0"/>
              <a:t> / </a:t>
            </a:r>
            <a:r>
              <a:rPr lang="en-US" dirty="0" err="1" smtClean="0"/>
              <a:t>Schwächen</a:t>
            </a:r>
            <a:r>
              <a:rPr lang="en-US" dirty="0" smtClean="0"/>
              <a:t> </a:t>
            </a:r>
            <a:r>
              <a:rPr lang="en-US" dirty="0" err="1" smtClean="0"/>
              <a:t>herausgearbeitet</a:t>
            </a:r>
            <a:endParaRPr lang="en-US" dirty="0"/>
          </a:p>
        </p:txBody>
      </p:sp>
      <p:cxnSp>
        <p:nvCxnSpPr>
          <p:cNvPr id="15" name="Straight Arrow Connector 14"/>
          <p:cNvCxnSpPr/>
          <p:nvPr/>
        </p:nvCxnSpPr>
        <p:spPr>
          <a:xfrm flipH="1">
            <a:off x="2376553" y="224626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1256183" y="2627312"/>
            <a:ext cx="2240743" cy="369332"/>
          </a:xfrm>
          <a:prstGeom prst="rect">
            <a:avLst/>
          </a:prstGeom>
          <a:noFill/>
        </p:spPr>
        <p:txBody>
          <a:bodyPr wrap="none" rtlCol="0">
            <a:spAutoFit/>
          </a:bodyPr>
          <a:lstStyle/>
          <a:p>
            <a:pPr algn="ctr"/>
            <a:r>
              <a:rPr lang="en-US" dirty="0" err="1" smtClean="0"/>
              <a:t>Erste</a:t>
            </a:r>
            <a:r>
              <a:rPr lang="en-US" dirty="0" smtClean="0"/>
              <a:t> </a:t>
            </a:r>
            <a:r>
              <a:rPr lang="en-US" dirty="0" err="1"/>
              <a:t>e</a:t>
            </a:r>
            <a:r>
              <a:rPr lang="en-US" dirty="0" err="1" smtClean="0"/>
              <a:t>igene</a:t>
            </a:r>
            <a:r>
              <a:rPr lang="en-US" dirty="0" smtClean="0"/>
              <a:t> </a:t>
            </a:r>
            <a:r>
              <a:rPr lang="en-US" dirty="0" err="1" smtClean="0"/>
              <a:t>Entwürfe</a:t>
            </a:r>
            <a:endParaRPr lang="en-US" dirty="0"/>
          </a:p>
        </p:txBody>
      </p:sp>
      <p:cxnSp>
        <p:nvCxnSpPr>
          <p:cNvPr id="17" name="Straight Arrow Connector 16"/>
          <p:cNvCxnSpPr/>
          <p:nvPr/>
        </p:nvCxnSpPr>
        <p:spPr>
          <a:xfrm flipH="1">
            <a:off x="2376553" y="3103018"/>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272184" y="3484070"/>
            <a:ext cx="2208746" cy="369332"/>
          </a:xfrm>
          <a:prstGeom prst="rect">
            <a:avLst/>
          </a:prstGeom>
          <a:noFill/>
        </p:spPr>
        <p:txBody>
          <a:bodyPr wrap="none" rtlCol="0">
            <a:spAutoFit/>
          </a:bodyPr>
          <a:lstStyle/>
          <a:p>
            <a:pPr algn="ctr"/>
            <a:r>
              <a:rPr lang="en-US" dirty="0" err="1" smtClean="0"/>
              <a:t>Konzeption</a:t>
            </a:r>
            <a:r>
              <a:rPr lang="en-US" dirty="0" smtClean="0"/>
              <a:t> </a:t>
            </a:r>
            <a:r>
              <a:rPr lang="en-US" dirty="0" err="1" smtClean="0"/>
              <a:t>einer</a:t>
            </a:r>
            <a:r>
              <a:rPr lang="en-US" dirty="0" smtClean="0"/>
              <a:t> App</a:t>
            </a:r>
            <a:endParaRPr lang="en-US" dirty="0"/>
          </a:p>
        </p:txBody>
      </p:sp>
      <p:cxnSp>
        <p:nvCxnSpPr>
          <p:cNvPr id="19" name="Straight Arrow Connector 18"/>
          <p:cNvCxnSpPr>
            <a:stCxn id="16" idx="3"/>
            <a:endCxn id="10" idx="1"/>
          </p:cNvCxnSpPr>
          <p:nvPr/>
        </p:nvCxnSpPr>
        <p:spPr>
          <a:xfrm flipV="1">
            <a:off x="3496926" y="1147514"/>
            <a:ext cx="2511070" cy="166446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a:off x="785003" y="4297206"/>
            <a:ext cx="3183115" cy="646331"/>
          </a:xfrm>
          <a:prstGeom prst="rect">
            <a:avLst/>
          </a:prstGeom>
          <a:noFill/>
        </p:spPr>
        <p:txBody>
          <a:bodyPr wrap="none" rtlCol="0">
            <a:spAutoFit/>
          </a:bodyPr>
          <a:lstStyle/>
          <a:p>
            <a:pPr algn="ctr"/>
            <a:r>
              <a:rPr lang="en-US" dirty="0" smtClean="0"/>
              <a:t>Persona </a:t>
            </a:r>
            <a:r>
              <a:rPr lang="mr-IN" dirty="0" smtClean="0"/>
              <a:t>–</a:t>
            </a:r>
            <a:r>
              <a:rPr lang="en-US" dirty="0" smtClean="0"/>
              <a:t> </a:t>
            </a:r>
            <a:r>
              <a:rPr lang="en-US" dirty="0" err="1" smtClean="0"/>
              <a:t>Zielgruppendefinition</a:t>
            </a:r>
            <a:endParaRPr lang="en-US" dirty="0" smtClean="0"/>
          </a:p>
          <a:p>
            <a:pPr algn="ctr"/>
            <a:r>
              <a:rPr lang="en-US" dirty="0" err="1" smtClean="0"/>
              <a:t>Für</a:t>
            </a:r>
            <a:r>
              <a:rPr lang="en-US" dirty="0" smtClean="0"/>
              <a:t> App</a:t>
            </a:r>
            <a:endParaRPr lang="en-US" dirty="0"/>
          </a:p>
        </p:txBody>
      </p:sp>
      <p:cxnSp>
        <p:nvCxnSpPr>
          <p:cNvPr id="23" name="Straight Arrow Connector 22"/>
          <p:cNvCxnSpPr/>
          <p:nvPr/>
        </p:nvCxnSpPr>
        <p:spPr>
          <a:xfrm flipH="1">
            <a:off x="2376553" y="394689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flipH="1">
            <a:off x="6204844" y="1332180"/>
            <a:ext cx="1" cy="18876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6429047" y="1687138"/>
            <a:ext cx="2151294" cy="646331"/>
          </a:xfrm>
          <a:prstGeom prst="rect">
            <a:avLst/>
          </a:prstGeom>
          <a:noFill/>
        </p:spPr>
        <p:txBody>
          <a:bodyPr wrap="none" rtlCol="0">
            <a:spAutoFit/>
          </a:bodyPr>
          <a:lstStyle/>
          <a:p>
            <a:pPr algn="ctr"/>
            <a:r>
              <a:rPr lang="en-US" dirty="0" smtClean="0"/>
              <a:t>Flexibles Platform-</a:t>
            </a:r>
          </a:p>
          <a:p>
            <a:pPr algn="ctr"/>
            <a:r>
              <a:rPr lang="en-US" dirty="0" err="1" smtClean="0"/>
              <a:t>unabhängiges</a:t>
            </a:r>
            <a:r>
              <a:rPr lang="en-US" dirty="0" smtClean="0"/>
              <a:t> Model</a:t>
            </a:r>
            <a:endParaRPr lang="en-US" dirty="0"/>
          </a:p>
        </p:txBody>
      </p:sp>
      <p:cxnSp>
        <p:nvCxnSpPr>
          <p:cNvPr id="30" name="Straight Arrow Connector 29"/>
          <p:cNvCxnSpPr/>
          <p:nvPr/>
        </p:nvCxnSpPr>
        <p:spPr>
          <a:xfrm flipH="1">
            <a:off x="7465199" y="133218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6892766" y="2688427"/>
            <a:ext cx="1144865" cy="369332"/>
          </a:xfrm>
          <a:prstGeom prst="rect">
            <a:avLst/>
          </a:prstGeom>
          <a:noFill/>
        </p:spPr>
        <p:txBody>
          <a:bodyPr wrap="none" rtlCol="0">
            <a:spAutoFit/>
          </a:bodyPr>
          <a:lstStyle/>
          <a:p>
            <a:pPr algn="ctr"/>
            <a:r>
              <a:rPr lang="en-US" dirty="0" smtClean="0"/>
              <a:t>Schedule?</a:t>
            </a:r>
            <a:endParaRPr lang="en-US" dirty="0"/>
          </a:p>
        </p:txBody>
      </p:sp>
      <p:sp>
        <p:nvSpPr>
          <p:cNvPr id="34" name="TextBox 33"/>
          <p:cNvSpPr txBox="1"/>
          <p:nvPr/>
        </p:nvSpPr>
        <p:spPr>
          <a:xfrm rot="19502025">
            <a:off x="4522733" y="1790436"/>
            <a:ext cx="1029449" cy="369332"/>
          </a:xfrm>
          <a:prstGeom prst="rect">
            <a:avLst/>
          </a:prstGeom>
          <a:noFill/>
        </p:spPr>
        <p:txBody>
          <a:bodyPr wrap="none" rtlCol="0">
            <a:spAutoFit/>
          </a:bodyPr>
          <a:lstStyle/>
          <a:p>
            <a:pPr algn="ctr"/>
            <a:r>
              <a:rPr lang="en-US" smtClean="0"/>
              <a:t>Use Case</a:t>
            </a:r>
            <a:endParaRPr lang="en-US" dirty="0"/>
          </a:p>
        </p:txBody>
      </p:sp>
      <p:cxnSp>
        <p:nvCxnSpPr>
          <p:cNvPr id="36" name="Straight Arrow Connector 35"/>
          <p:cNvCxnSpPr/>
          <p:nvPr/>
        </p:nvCxnSpPr>
        <p:spPr>
          <a:xfrm flipH="1">
            <a:off x="7465199" y="2358999"/>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6515027" y="3231775"/>
            <a:ext cx="1588384" cy="369332"/>
          </a:xfrm>
          <a:prstGeom prst="rect">
            <a:avLst/>
          </a:prstGeom>
          <a:noFill/>
        </p:spPr>
        <p:txBody>
          <a:bodyPr wrap="none" rtlCol="0">
            <a:spAutoFit/>
          </a:bodyPr>
          <a:lstStyle/>
          <a:p>
            <a:pPr algn="ctr"/>
            <a:r>
              <a:rPr lang="en-US" dirty="0" smtClean="0"/>
              <a:t>Android Studio</a:t>
            </a:r>
            <a:endParaRPr lang="en-US" dirty="0"/>
          </a:p>
        </p:txBody>
      </p:sp>
      <p:cxnSp>
        <p:nvCxnSpPr>
          <p:cNvPr id="39" name="Straight Arrow Connector 38"/>
          <p:cNvCxnSpPr/>
          <p:nvPr/>
        </p:nvCxnSpPr>
        <p:spPr>
          <a:xfrm flipH="1">
            <a:off x="6584492" y="3592652"/>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6892766" y="3956065"/>
            <a:ext cx="766557" cy="369332"/>
          </a:xfrm>
          <a:prstGeom prst="rect">
            <a:avLst/>
          </a:prstGeom>
          <a:noFill/>
        </p:spPr>
        <p:txBody>
          <a:bodyPr wrap="none" rtlCol="0">
            <a:spAutoFit/>
          </a:bodyPr>
          <a:lstStyle/>
          <a:p>
            <a:pPr algn="ctr"/>
            <a:r>
              <a:rPr lang="en-US" smtClean="0"/>
              <a:t>xCode</a:t>
            </a:r>
            <a:endParaRPr lang="en-US" dirty="0"/>
          </a:p>
        </p:txBody>
      </p:sp>
      <p:cxnSp>
        <p:nvCxnSpPr>
          <p:cNvPr id="41" name="Straight Arrow Connector 40"/>
          <p:cNvCxnSpPr/>
          <p:nvPr/>
        </p:nvCxnSpPr>
        <p:spPr>
          <a:xfrm flipH="1">
            <a:off x="6892766" y="4374571"/>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135348" y="4841274"/>
            <a:ext cx="2347758" cy="646331"/>
          </a:xfrm>
          <a:prstGeom prst="rect">
            <a:avLst/>
          </a:prstGeom>
          <a:noFill/>
        </p:spPr>
        <p:txBody>
          <a:bodyPr wrap="none" rtlCol="0">
            <a:spAutoFit/>
          </a:bodyPr>
          <a:lstStyle/>
          <a:p>
            <a:pPr algn="ctr"/>
            <a:r>
              <a:rPr lang="en-US" dirty="0" err="1" smtClean="0"/>
              <a:t>mBot</a:t>
            </a:r>
            <a:r>
              <a:rPr lang="en-US" dirty="0" smtClean="0"/>
              <a:t> </a:t>
            </a:r>
            <a:r>
              <a:rPr lang="en-US" dirty="0" err="1" smtClean="0"/>
              <a:t>Prototyp</a:t>
            </a:r>
            <a:r>
              <a:rPr lang="en-US" dirty="0" smtClean="0"/>
              <a:t> </a:t>
            </a:r>
            <a:r>
              <a:rPr lang="en-US" dirty="0" err="1" smtClean="0"/>
              <a:t>ähnlich</a:t>
            </a:r>
            <a:r>
              <a:rPr lang="en-US" dirty="0" smtClean="0"/>
              <a:t> </a:t>
            </a:r>
          </a:p>
          <a:p>
            <a:pPr algn="ctr"/>
            <a:r>
              <a:rPr lang="en-US" dirty="0" err="1" smtClean="0"/>
              <a:t>zur</a:t>
            </a:r>
            <a:r>
              <a:rPr lang="en-US" dirty="0" smtClean="0"/>
              <a:t> </a:t>
            </a:r>
            <a:r>
              <a:rPr lang="en-US" dirty="0" err="1" smtClean="0"/>
              <a:t>Konzeption</a:t>
            </a:r>
            <a:endParaRPr lang="en-US" dirty="0"/>
          </a:p>
        </p:txBody>
      </p:sp>
      <p:cxnSp>
        <p:nvCxnSpPr>
          <p:cNvPr id="44" name="Straight Arrow Connector 43"/>
          <p:cNvCxnSpPr>
            <a:stCxn id="42" idx="1"/>
            <a:endCxn id="18" idx="3"/>
          </p:cNvCxnSpPr>
          <p:nvPr/>
        </p:nvCxnSpPr>
        <p:spPr>
          <a:xfrm flipH="1" flipV="1">
            <a:off x="3480930" y="3668736"/>
            <a:ext cx="2654418" cy="149570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8" name="TextBox 47"/>
          <p:cNvSpPr txBox="1"/>
          <p:nvPr/>
        </p:nvSpPr>
        <p:spPr>
          <a:xfrm>
            <a:off x="7076310" y="4249689"/>
            <a:ext cx="1340431" cy="261610"/>
          </a:xfrm>
          <a:prstGeom prst="rect">
            <a:avLst/>
          </a:prstGeom>
          <a:noFill/>
        </p:spPr>
        <p:txBody>
          <a:bodyPr wrap="none" rtlCol="0">
            <a:spAutoFit/>
          </a:bodyPr>
          <a:lstStyle/>
          <a:p>
            <a:pPr algn="ctr"/>
            <a:r>
              <a:rPr lang="en-US" sz="1100" dirty="0" err="1" smtClean="0"/>
              <a:t>Gyrometer</a:t>
            </a:r>
            <a:r>
              <a:rPr lang="en-US" sz="1100" dirty="0" smtClean="0"/>
              <a:t> </a:t>
            </a:r>
            <a:r>
              <a:rPr lang="en-US" sz="1100" dirty="0" err="1" smtClean="0"/>
              <a:t>auslesen</a:t>
            </a:r>
            <a:endParaRPr lang="en-US" sz="1100" dirty="0"/>
          </a:p>
        </p:txBody>
      </p:sp>
      <p:sp>
        <p:nvSpPr>
          <p:cNvPr id="49" name="TextBox 48"/>
          <p:cNvSpPr txBox="1"/>
          <p:nvPr/>
        </p:nvSpPr>
        <p:spPr>
          <a:xfrm>
            <a:off x="3065813" y="5431576"/>
            <a:ext cx="2252924" cy="369332"/>
          </a:xfrm>
          <a:prstGeom prst="rect">
            <a:avLst/>
          </a:prstGeom>
          <a:noFill/>
        </p:spPr>
        <p:txBody>
          <a:bodyPr wrap="none" rtlCol="0">
            <a:spAutoFit/>
          </a:bodyPr>
          <a:lstStyle/>
          <a:p>
            <a:pPr algn="ctr"/>
            <a:r>
              <a:rPr lang="de-DE" smtClean="0"/>
              <a:t>Akkuschrauberantrieb</a:t>
            </a:r>
            <a:endParaRPr lang="en-US" dirty="0"/>
          </a:p>
        </p:txBody>
      </p:sp>
      <p:cxnSp>
        <p:nvCxnSpPr>
          <p:cNvPr id="51" name="Straight Arrow Connector 50"/>
          <p:cNvCxnSpPr>
            <a:endCxn id="49" idx="0"/>
          </p:cNvCxnSpPr>
          <p:nvPr/>
        </p:nvCxnSpPr>
        <p:spPr>
          <a:xfrm flipH="1">
            <a:off x="4192275" y="4511299"/>
            <a:ext cx="615864" cy="9202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0505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Anforderungen / </a:t>
            </a:r>
            <a:r>
              <a:rPr lang="de-DE" sz="2400" b="1" dirty="0" err="1" smtClean="0"/>
              <a:t>Requierements</a:t>
            </a:r>
            <a:r>
              <a:rPr lang="de-DE" sz="2400" b="1" dirty="0" smtClean="0"/>
              <a:t> / Pflichtenheft</a:t>
            </a:r>
          </a:p>
          <a:p>
            <a:r>
              <a:rPr lang="de-DE" sz="2000" dirty="0"/>
              <a:t>Funktionale / Nicht funktionale Anforderungen </a:t>
            </a:r>
            <a:endParaRPr lang="de-DE" sz="2000" dirty="0" smtClean="0"/>
          </a:p>
          <a:p>
            <a:pPr marL="342900" indent="-342900">
              <a:buFont typeface="Arial" charset="0"/>
              <a:buChar char="•"/>
            </a:pPr>
            <a:r>
              <a:rPr lang="de-DE" sz="2000" dirty="0"/>
              <a:t>	</a:t>
            </a:r>
            <a:r>
              <a:rPr lang="de-DE" sz="1600" i="1" dirty="0" smtClean="0"/>
              <a:t>Was </a:t>
            </a:r>
            <a:r>
              <a:rPr lang="de-DE" sz="1600" i="1" dirty="0"/>
              <a:t>ist Rollstuhlfahrern </a:t>
            </a:r>
            <a:r>
              <a:rPr lang="de-DE" sz="1600" i="1" dirty="0" smtClean="0"/>
              <a:t>wichtig?</a:t>
            </a:r>
            <a:endParaRPr lang="de-DE" sz="1600" i="1" dirty="0"/>
          </a:p>
          <a:p>
            <a:endParaRPr lang="de-DE" sz="2400" b="1" dirty="0" smtClean="0"/>
          </a:p>
        </p:txBody>
      </p:sp>
      <p:sp>
        <p:nvSpPr>
          <p:cNvPr id="6" name="TextBox 5"/>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5613988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llipse 1">
            <a:extLst>
              <a:ext uri="{FF2B5EF4-FFF2-40B4-BE49-F238E27FC236}">
                <a16:creationId xmlns:a16="http://schemas.microsoft.com/office/drawing/2014/main" xmlns="" id="{0473C76D-1C14-4B34-A78E-612378BFAAB0}"/>
              </a:ext>
            </a:extLst>
          </p:cNvPr>
          <p:cNvSpPr/>
          <p:nvPr/>
        </p:nvSpPr>
        <p:spPr>
          <a:xfrm>
            <a:off x="3559902" y="2717833"/>
            <a:ext cx="1364971" cy="961513"/>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dirty="0">
                <a:solidFill>
                  <a:prstClr val="black"/>
                </a:solidFill>
                <a:latin typeface="Arial" panose="020B0604020202020204" pitchFamily="34" charset="0"/>
                <a:cs typeface="Arial" panose="020B0604020202020204" pitchFamily="34" charset="0"/>
              </a:rPr>
              <a:t>Rollstuhl-steuerung</a:t>
            </a:r>
          </a:p>
        </p:txBody>
      </p:sp>
      <p:graphicFrame>
        <p:nvGraphicFramePr>
          <p:cNvPr id="3" name="Tabelle 2">
            <a:extLst>
              <a:ext uri="{FF2B5EF4-FFF2-40B4-BE49-F238E27FC236}">
                <a16:creationId xmlns:a16="http://schemas.microsoft.com/office/drawing/2014/main" xmlns="" id="{AC1D6CEF-6CA7-4BE1-993E-274416914213}"/>
              </a:ext>
            </a:extLst>
          </p:cNvPr>
          <p:cNvGraphicFramePr>
            <a:graphicFrameLocks noGrp="1"/>
          </p:cNvGraphicFramePr>
          <p:nvPr>
            <p:extLst>
              <p:ext uri="{D42A27DB-BD31-4B8C-83A1-F6EECF244321}">
                <p14:modId xmlns:p14="http://schemas.microsoft.com/office/powerpoint/2010/main" val="189326069"/>
              </p:ext>
            </p:extLst>
          </p:nvPr>
        </p:nvGraphicFramePr>
        <p:xfrm>
          <a:off x="202587" y="4882907"/>
          <a:ext cx="1746656" cy="1383384"/>
        </p:xfrm>
        <a:graphic>
          <a:graphicData uri="http://schemas.openxmlformats.org/drawingml/2006/table">
            <a:tbl>
              <a:tblPr firstRow="1" bandRow="1">
                <a:tableStyleId>{073A0DAA-6AF3-43AB-8588-CEC1D06C72B9}</a:tableStyleId>
              </a:tblPr>
              <a:tblGrid>
                <a:gridCol w="873328">
                  <a:extLst>
                    <a:ext uri="{9D8B030D-6E8A-4147-A177-3AD203B41FA5}">
                      <a16:colId xmlns:a16="http://schemas.microsoft.com/office/drawing/2014/main" xmlns="" val="3781081371"/>
                    </a:ext>
                  </a:extLst>
                </a:gridCol>
                <a:gridCol w="873328">
                  <a:extLst>
                    <a:ext uri="{9D8B030D-6E8A-4147-A177-3AD203B41FA5}">
                      <a16:colId xmlns:a16="http://schemas.microsoft.com/office/drawing/2014/main" xmlns="" val="873354020"/>
                    </a:ext>
                  </a:extLst>
                </a:gridCol>
              </a:tblGrid>
              <a:tr h="215733">
                <a:tc>
                  <a:txBody>
                    <a:bodyPr/>
                    <a:lstStyle/>
                    <a:p>
                      <a:pPr algn="ctr"/>
                      <a:r>
                        <a:rPr lang="de-DE" sz="1100" dirty="0">
                          <a:latin typeface="Arial" panose="020B0604020202020204" pitchFamily="34" charset="0"/>
                          <a:cs typeface="Arial" panose="020B0604020202020204" pitchFamily="34" charset="0"/>
                        </a:rPr>
                        <a:t>Einfluss</a:t>
                      </a:r>
                    </a:p>
                  </a:txBody>
                  <a:tcPr marL="52476" marR="52476" marT="26238" marB="26238"/>
                </a:tc>
                <a:tc>
                  <a:txBody>
                    <a:bodyPr/>
                    <a:lstStyle/>
                    <a:p>
                      <a:pPr algn="ctr"/>
                      <a:r>
                        <a:rPr lang="de-DE" sz="1100" dirty="0">
                          <a:latin typeface="Arial" panose="020B0604020202020204" pitchFamily="34" charset="0"/>
                          <a:cs typeface="Arial" panose="020B0604020202020204" pitchFamily="34" charset="0"/>
                        </a:rPr>
                        <a:t>Einstellung</a:t>
                      </a:r>
                      <a:r>
                        <a:rPr lang="de-DE" sz="1100" dirty="0"/>
                        <a:t> </a:t>
                      </a:r>
                    </a:p>
                  </a:txBody>
                  <a:tcPr marL="52476" marR="52476" marT="26238" marB="26238"/>
                </a:tc>
                <a:extLst>
                  <a:ext uri="{0D108BD9-81ED-4DB2-BD59-A6C34878D82A}">
                    <a16:rowId xmlns:a16="http://schemas.microsoft.com/office/drawing/2014/main" xmlns="" val="4104672862"/>
                  </a:ext>
                </a:extLst>
              </a:tr>
              <a:tr h="378990">
                <a:tc>
                  <a:txBody>
                    <a:bodyPr/>
                    <a:lstStyle/>
                    <a:p>
                      <a:pPr algn="r"/>
                      <a:r>
                        <a:rPr lang="de-DE" sz="1100" dirty="0">
                          <a:latin typeface="Arial" panose="020B0604020202020204" pitchFamily="34" charset="0"/>
                          <a:cs typeface="Arial" panose="020B0604020202020204" pitchFamily="34" charset="0"/>
                        </a:rPr>
                        <a:t>Hoch</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Positiv</a:t>
                      </a:r>
                    </a:p>
                  </a:txBody>
                  <a:tcPr marL="52476" marR="52476" marT="26238" marB="26238"/>
                </a:tc>
                <a:extLst>
                  <a:ext uri="{0D108BD9-81ED-4DB2-BD59-A6C34878D82A}">
                    <a16:rowId xmlns:a16="http://schemas.microsoft.com/office/drawing/2014/main" xmlns="" val="1469610111"/>
                  </a:ext>
                </a:extLst>
              </a:tr>
              <a:tr h="378990">
                <a:tc>
                  <a:txBody>
                    <a:bodyPr/>
                    <a:lstStyle/>
                    <a:p>
                      <a:pPr algn="r"/>
                      <a:r>
                        <a:rPr lang="de-DE" sz="1100" dirty="0">
                          <a:latin typeface="Arial" panose="020B0604020202020204" pitchFamily="34" charset="0"/>
                          <a:cs typeface="Arial" panose="020B0604020202020204" pitchFamily="34" charset="0"/>
                        </a:rPr>
                        <a:t>Mittel</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Negativ </a:t>
                      </a:r>
                    </a:p>
                  </a:txBody>
                  <a:tcPr marL="52476" marR="52476" marT="26238" marB="26238"/>
                </a:tc>
                <a:extLst>
                  <a:ext uri="{0D108BD9-81ED-4DB2-BD59-A6C34878D82A}">
                    <a16:rowId xmlns:a16="http://schemas.microsoft.com/office/drawing/2014/main" xmlns="" val="77720559"/>
                  </a:ext>
                </a:extLst>
              </a:tr>
              <a:tr h="378990">
                <a:tc>
                  <a:txBody>
                    <a:bodyPr/>
                    <a:lstStyle/>
                    <a:p>
                      <a:pPr algn="r"/>
                      <a:r>
                        <a:rPr lang="de-DE" sz="1100" dirty="0">
                          <a:latin typeface="Arial" panose="020B0604020202020204" pitchFamily="34" charset="0"/>
                          <a:cs typeface="Arial" panose="020B0604020202020204" pitchFamily="34" charset="0"/>
                        </a:rPr>
                        <a:t>Gering</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Neutral </a:t>
                      </a:r>
                    </a:p>
                  </a:txBody>
                  <a:tcPr marL="52476" marR="52476" marT="26238" marB="26238"/>
                </a:tc>
                <a:extLst>
                  <a:ext uri="{0D108BD9-81ED-4DB2-BD59-A6C34878D82A}">
                    <a16:rowId xmlns:a16="http://schemas.microsoft.com/office/drawing/2014/main" xmlns="" val="140727696"/>
                  </a:ext>
                </a:extLst>
              </a:tr>
            </a:tbl>
          </a:graphicData>
        </a:graphic>
      </p:graphicFrame>
      <p:cxnSp>
        <p:nvCxnSpPr>
          <p:cNvPr id="6" name="Gerader Verbinder 5">
            <a:extLst>
              <a:ext uri="{FF2B5EF4-FFF2-40B4-BE49-F238E27FC236}">
                <a16:creationId xmlns:a16="http://schemas.microsoft.com/office/drawing/2014/main" xmlns="" id="{0698F457-EDA3-4839-A5D4-E83AD43EEE8B}"/>
              </a:ext>
            </a:extLst>
          </p:cNvPr>
          <p:cNvCxnSpPr>
            <a:cxnSpLocks/>
            <a:stCxn id="2" idx="0"/>
            <a:endCxn id="7" idx="4"/>
          </p:cNvCxnSpPr>
          <p:nvPr/>
        </p:nvCxnSpPr>
        <p:spPr>
          <a:xfrm flipV="1">
            <a:off x="4242388" y="1823908"/>
            <a:ext cx="340091" cy="893925"/>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Ellipse 6">
            <a:extLst>
              <a:ext uri="{FF2B5EF4-FFF2-40B4-BE49-F238E27FC236}">
                <a16:creationId xmlns:a16="http://schemas.microsoft.com/office/drawing/2014/main" xmlns="" id="{A5BEFADA-E7D9-42F9-8F68-EF0409C84554}"/>
              </a:ext>
            </a:extLst>
          </p:cNvPr>
          <p:cNvSpPr/>
          <p:nvPr/>
        </p:nvSpPr>
        <p:spPr>
          <a:xfrm>
            <a:off x="3669131" y="883217"/>
            <a:ext cx="1826696" cy="94069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 </a:t>
            </a:r>
          </a:p>
          <a:p>
            <a:pPr algn="ctr" defTabSz="685800">
              <a:defRPr/>
            </a:pPr>
            <a:r>
              <a:rPr lang="de-DE" sz="1350" dirty="0">
                <a:solidFill>
                  <a:prstClr val="white"/>
                </a:solidFill>
                <a:latin typeface="Arial" panose="020B0604020202020204" pitchFamily="34" charset="0"/>
                <a:cs typeface="Arial" panose="020B0604020202020204" pitchFamily="34" charset="0"/>
              </a:rPr>
              <a:t>Projektteam</a:t>
            </a:r>
          </a:p>
          <a:p>
            <a:pPr algn="ctr" defTabSz="685800">
              <a:defRPr/>
            </a:pPr>
            <a:r>
              <a:rPr lang="de-DE" sz="1350" dirty="0">
                <a:solidFill>
                  <a:prstClr val="white"/>
                </a:solidFill>
                <a:latin typeface="Arial" panose="020B0604020202020204" pitchFamily="34" charset="0"/>
                <a:cs typeface="Arial" panose="020B0604020202020204" pitchFamily="34" charset="0"/>
              </a:rPr>
              <a:t>Betreuer </a:t>
            </a:r>
          </a:p>
          <a:p>
            <a:pPr algn="ctr" defTabSz="685800">
              <a:defRPr/>
            </a:pPr>
            <a:r>
              <a:rPr lang="de-DE" sz="1350" dirty="0">
                <a:solidFill>
                  <a:prstClr val="white"/>
                </a:solidFill>
                <a:latin typeface="Arial" panose="020B0604020202020204" pitchFamily="34" charset="0"/>
                <a:cs typeface="Arial" panose="020B0604020202020204" pitchFamily="34" charset="0"/>
              </a:rPr>
              <a:t>Hochschule</a:t>
            </a:r>
          </a:p>
        </p:txBody>
      </p:sp>
      <p:sp>
        <p:nvSpPr>
          <p:cNvPr id="8" name="Rechteck 7">
            <a:extLst>
              <a:ext uri="{FF2B5EF4-FFF2-40B4-BE49-F238E27FC236}">
                <a16:creationId xmlns:a16="http://schemas.microsoft.com/office/drawing/2014/main" xmlns="" id="{567A3427-F251-453A-8E0A-6C40A2B1C376}"/>
              </a:ext>
            </a:extLst>
          </p:cNvPr>
          <p:cNvSpPr/>
          <p:nvPr/>
        </p:nvSpPr>
        <p:spPr>
          <a:xfrm>
            <a:off x="376409" y="5222995"/>
            <a:ext cx="190131" cy="9050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sp>
        <p:nvSpPr>
          <p:cNvPr id="9" name="Rechteck 8">
            <a:extLst>
              <a:ext uri="{FF2B5EF4-FFF2-40B4-BE49-F238E27FC236}">
                <a16:creationId xmlns:a16="http://schemas.microsoft.com/office/drawing/2014/main" xmlns="" id="{2799547A-3549-4018-A918-D2F4C6CDB8C1}"/>
              </a:ext>
            </a:extLst>
          </p:cNvPr>
          <p:cNvSpPr/>
          <p:nvPr/>
        </p:nvSpPr>
        <p:spPr>
          <a:xfrm>
            <a:off x="376408" y="5656352"/>
            <a:ext cx="190131" cy="9050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sp>
        <p:nvSpPr>
          <p:cNvPr id="10" name="Rechteck 9">
            <a:extLst>
              <a:ext uri="{FF2B5EF4-FFF2-40B4-BE49-F238E27FC236}">
                <a16:creationId xmlns:a16="http://schemas.microsoft.com/office/drawing/2014/main" xmlns="" id="{4FE6D9F7-B9EE-4DF2-AFA7-DB99E2B2A204}"/>
              </a:ext>
            </a:extLst>
          </p:cNvPr>
          <p:cNvSpPr/>
          <p:nvPr/>
        </p:nvSpPr>
        <p:spPr>
          <a:xfrm>
            <a:off x="354019" y="6007220"/>
            <a:ext cx="190131" cy="90502"/>
          </a:xfrm>
          <a:prstGeom prst="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cxnSp>
        <p:nvCxnSpPr>
          <p:cNvPr id="13" name="Gerader Verbinder 12">
            <a:extLst>
              <a:ext uri="{FF2B5EF4-FFF2-40B4-BE49-F238E27FC236}">
                <a16:creationId xmlns:a16="http://schemas.microsoft.com/office/drawing/2014/main" xmlns="" id="{244B4C8B-AD46-45DD-A5E9-AA156C165A37}"/>
              </a:ext>
            </a:extLst>
          </p:cNvPr>
          <p:cNvCxnSpPr>
            <a:cxnSpLocks/>
            <a:stCxn id="2" idx="7"/>
            <a:endCxn id="38" idx="3"/>
          </p:cNvCxnSpPr>
          <p:nvPr/>
        </p:nvCxnSpPr>
        <p:spPr>
          <a:xfrm flipV="1">
            <a:off x="4724978" y="1606698"/>
            <a:ext cx="1485936" cy="125194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xmlns="" id="{41D03C64-E2D1-47E3-86A1-B94F787ED9C4}"/>
              </a:ext>
            </a:extLst>
          </p:cNvPr>
          <p:cNvCxnSpPr>
            <a:cxnSpLocks/>
            <a:stCxn id="2" idx="3"/>
            <a:endCxn id="41" idx="7"/>
          </p:cNvCxnSpPr>
          <p:nvPr/>
        </p:nvCxnSpPr>
        <p:spPr>
          <a:xfrm flipH="1">
            <a:off x="3470114" y="3538536"/>
            <a:ext cx="289683" cy="463347"/>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xmlns="" id="{F4F00ED5-D643-4779-9345-6C7B9ECCE817}"/>
              </a:ext>
            </a:extLst>
          </p:cNvPr>
          <p:cNvCxnSpPr>
            <a:cxnSpLocks/>
            <a:endCxn id="27" idx="2"/>
          </p:cNvCxnSpPr>
          <p:nvPr/>
        </p:nvCxnSpPr>
        <p:spPr>
          <a:xfrm>
            <a:off x="5277448" y="3310234"/>
            <a:ext cx="1368449" cy="88396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xmlns="" id="{40C1BDB8-7122-4AB5-8282-7BF5B6A7AD20}"/>
              </a:ext>
            </a:extLst>
          </p:cNvPr>
          <p:cNvCxnSpPr>
            <a:cxnSpLocks/>
            <a:stCxn id="43" idx="2"/>
            <a:endCxn id="2" idx="6"/>
          </p:cNvCxnSpPr>
          <p:nvPr/>
        </p:nvCxnSpPr>
        <p:spPr>
          <a:xfrm flipH="1">
            <a:off x="4924873" y="2717881"/>
            <a:ext cx="1974789" cy="48070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a:extLst>
              <a:ext uri="{FF2B5EF4-FFF2-40B4-BE49-F238E27FC236}">
                <a16:creationId xmlns:a16="http://schemas.microsoft.com/office/drawing/2014/main" xmlns="" id="{6561C95C-5DD5-4C4E-AE3F-01F943478F75}"/>
              </a:ext>
            </a:extLst>
          </p:cNvPr>
          <p:cNvCxnSpPr>
            <a:cxnSpLocks/>
            <a:stCxn id="2" idx="1"/>
            <a:endCxn id="37" idx="5"/>
          </p:cNvCxnSpPr>
          <p:nvPr/>
        </p:nvCxnSpPr>
        <p:spPr>
          <a:xfrm flipH="1" flipV="1">
            <a:off x="2665114" y="1849146"/>
            <a:ext cx="1094683" cy="1009497"/>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3" name="Gerader Verbinder 22">
            <a:extLst>
              <a:ext uri="{FF2B5EF4-FFF2-40B4-BE49-F238E27FC236}">
                <a16:creationId xmlns:a16="http://schemas.microsoft.com/office/drawing/2014/main" xmlns="" id="{1D725A64-D548-49E7-8103-004D3670CEC0}"/>
              </a:ext>
            </a:extLst>
          </p:cNvPr>
          <p:cNvCxnSpPr>
            <a:cxnSpLocks/>
            <a:stCxn id="2" idx="2"/>
            <a:endCxn id="26" idx="6"/>
          </p:cNvCxnSpPr>
          <p:nvPr/>
        </p:nvCxnSpPr>
        <p:spPr>
          <a:xfrm flipH="1">
            <a:off x="1949242" y="3198590"/>
            <a:ext cx="1610660" cy="18044"/>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xmlns="" id="{8B2F8111-5C97-493E-BDB6-F18D0987D557}"/>
              </a:ext>
            </a:extLst>
          </p:cNvPr>
          <p:cNvCxnSpPr>
            <a:cxnSpLocks/>
            <a:stCxn id="2" idx="4"/>
            <a:endCxn id="39" idx="0"/>
          </p:cNvCxnSpPr>
          <p:nvPr/>
        </p:nvCxnSpPr>
        <p:spPr>
          <a:xfrm>
            <a:off x="4242388" y="3679346"/>
            <a:ext cx="260645" cy="1044425"/>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sp>
        <p:nvSpPr>
          <p:cNvPr id="26" name="Ellipse 25">
            <a:extLst>
              <a:ext uri="{FF2B5EF4-FFF2-40B4-BE49-F238E27FC236}">
                <a16:creationId xmlns:a16="http://schemas.microsoft.com/office/drawing/2014/main" xmlns="" id="{B59E3ACB-C955-409C-8068-901C0430E002}"/>
              </a:ext>
            </a:extLst>
          </p:cNvPr>
          <p:cNvSpPr/>
          <p:nvPr/>
        </p:nvSpPr>
        <p:spPr>
          <a:xfrm>
            <a:off x="168693" y="2677082"/>
            <a:ext cx="1780549" cy="1079103"/>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200" b="1" dirty="0">
                <a:solidFill>
                  <a:prstClr val="white"/>
                </a:solidFill>
                <a:latin typeface="Arial" panose="020B0604020202020204" pitchFamily="34" charset="0"/>
                <a:cs typeface="Arial" panose="020B0604020202020204" pitchFamily="34" charset="0"/>
              </a:rPr>
              <a:t>+</a:t>
            </a:r>
          </a:p>
          <a:p>
            <a:pPr algn="ctr" defTabSz="685800">
              <a:defRPr/>
            </a:pPr>
            <a:r>
              <a:rPr lang="de-DE" sz="1200" dirty="0" smtClean="0">
                <a:solidFill>
                  <a:prstClr val="white"/>
                </a:solidFill>
                <a:latin typeface="Arial" panose="020B0604020202020204" pitchFamily="34" charset="0"/>
                <a:cs typeface="Arial" panose="020B0604020202020204" pitchFamily="34" charset="0"/>
              </a:rPr>
              <a:t>Rollstuhlfahrer </a:t>
            </a:r>
            <a:r>
              <a:rPr lang="de-DE" sz="1200" dirty="0">
                <a:solidFill>
                  <a:prstClr val="white"/>
                </a:solidFill>
                <a:latin typeface="Arial" panose="020B0604020202020204" pitchFamily="34" charset="0"/>
                <a:cs typeface="Arial" panose="020B0604020202020204" pitchFamily="34" charset="0"/>
              </a:rPr>
              <a:t>/  Anwendungs-bereiche</a:t>
            </a:r>
          </a:p>
        </p:txBody>
      </p:sp>
      <p:sp>
        <p:nvSpPr>
          <p:cNvPr id="27" name="Ellipse 26">
            <a:extLst>
              <a:ext uri="{FF2B5EF4-FFF2-40B4-BE49-F238E27FC236}">
                <a16:creationId xmlns:a16="http://schemas.microsoft.com/office/drawing/2014/main" xmlns="" id="{92524078-2817-4F34-9C26-2391A829A7D2}"/>
              </a:ext>
            </a:extLst>
          </p:cNvPr>
          <p:cNvSpPr/>
          <p:nvPr/>
        </p:nvSpPr>
        <p:spPr>
          <a:xfrm>
            <a:off x="6645897" y="3713446"/>
            <a:ext cx="1805157" cy="961512"/>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Technikaffine</a:t>
            </a:r>
          </a:p>
          <a:p>
            <a:pPr algn="ctr" defTabSz="685800">
              <a:defRPr/>
            </a:pPr>
            <a:r>
              <a:rPr lang="de-DE" sz="1350" dirty="0">
                <a:solidFill>
                  <a:prstClr val="white"/>
                </a:solidFill>
                <a:latin typeface="Arial" panose="020B0604020202020204" pitchFamily="34" charset="0"/>
                <a:cs typeface="Arial" panose="020B0604020202020204" pitchFamily="34" charset="0"/>
              </a:rPr>
              <a:t>Menschen</a:t>
            </a:r>
          </a:p>
        </p:txBody>
      </p:sp>
      <p:sp>
        <p:nvSpPr>
          <p:cNvPr id="28" name="Ellipse 27">
            <a:extLst>
              <a:ext uri="{FF2B5EF4-FFF2-40B4-BE49-F238E27FC236}">
                <a16:creationId xmlns:a16="http://schemas.microsoft.com/office/drawing/2014/main" xmlns="" id="{DD1BC920-A55C-40CF-8590-6EEEABE22F00}"/>
              </a:ext>
            </a:extLst>
          </p:cNvPr>
          <p:cNvSpPr/>
          <p:nvPr/>
        </p:nvSpPr>
        <p:spPr>
          <a:xfrm>
            <a:off x="5629059" y="4636665"/>
            <a:ext cx="1836970" cy="896781"/>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err="1">
                <a:solidFill>
                  <a:prstClr val="white"/>
                </a:solidFill>
                <a:latin typeface="Arial" panose="020B0604020202020204" pitchFamily="34" charset="0"/>
                <a:cs typeface="Arial" panose="020B0604020202020204" pitchFamily="34" charset="0"/>
              </a:rPr>
              <a:t>Menschen,die</a:t>
            </a:r>
            <a:r>
              <a:rPr lang="de-DE" sz="1350" dirty="0">
                <a:solidFill>
                  <a:prstClr val="white"/>
                </a:solidFill>
                <a:latin typeface="Arial" panose="020B0604020202020204" pitchFamily="34" charset="0"/>
                <a:cs typeface="Arial" panose="020B0604020202020204" pitchFamily="34" charset="0"/>
              </a:rPr>
              <a:t> Technik ablehnen</a:t>
            </a:r>
          </a:p>
        </p:txBody>
      </p:sp>
      <p:sp>
        <p:nvSpPr>
          <p:cNvPr id="37" name="Ellipse 36">
            <a:extLst>
              <a:ext uri="{FF2B5EF4-FFF2-40B4-BE49-F238E27FC236}">
                <a16:creationId xmlns:a16="http://schemas.microsoft.com/office/drawing/2014/main" xmlns="" id="{FBD44FAE-0795-4C02-986B-9BCC33B3154D}"/>
              </a:ext>
            </a:extLst>
          </p:cNvPr>
          <p:cNvSpPr/>
          <p:nvPr/>
        </p:nvSpPr>
        <p:spPr>
          <a:xfrm>
            <a:off x="1522259" y="1171489"/>
            <a:ext cx="1338938" cy="79392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Calibri" panose="020F0502020204030204"/>
              </a:rPr>
              <a:t>+</a:t>
            </a:r>
          </a:p>
          <a:p>
            <a:pPr algn="ctr" defTabSz="685800">
              <a:defRPr/>
            </a:pPr>
            <a:r>
              <a:rPr lang="de-DE" sz="1350" dirty="0">
                <a:solidFill>
                  <a:prstClr val="white"/>
                </a:solidFill>
                <a:latin typeface="Calibri" panose="020F0502020204030204"/>
              </a:rPr>
              <a:t>Industrie </a:t>
            </a:r>
          </a:p>
        </p:txBody>
      </p:sp>
      <p:sp>
        <p:nvSpPr>
          <p:cNvPr id="41" name="Ellipse 40">
            <a:extLst>
              <a:ext uri="{FF2B5EF4-FFF2-40B4-BE49-F238E27FC236}">
                <a16:creationId xmlns:a16="http://schemas.microsoft.com/office/drawing/2014/main" xmlns="" id="{FA4F77EC-A2C8-4A4A-AA38-15D994B54FAA}"/>
              </a:ext>
            </a:extLst>
          </p:cNvPr>
          <p:cNvSpPr/>
          <p:nvPr/>
        </p:nvSpPr>
        <p:spPr>
          <a:xfrm>
            <a:off x="2310157" y="3879281"/>
            <a:ext cx="1358974" cy="83718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Daten-</a:t>
            </a:r>
          </a:p>
          <a:p>
            <a:pPr algn="ctr" defTabSz="685800">
              <a:defRPr/>
            </a:pPr>
            <a:r>
              <a:rPr lang="de-DE" sz="1350" dirty="0">
                <a:solidFill>
                  <a:prstClr val="white"/>
                </a:solidFill>
                <a:latin typeface="Arial" panose="020B0604020202020204" pitchFamily="34" charset="0"/>
                <a:cs typeface="Arial" panose="020B0604020202020204" pitchFamily="34" charset="0"/>
              </a:rPr>
              <a:t>schützer </a:t>
            </a:r>
          </a:p>
        </p:txBody>
      </p:sp>
      <p:sp>
        <p:nvSpPr>
          <p:cNvPr id="38" name="Ellipse 37">
            <a:extLst>
              <a:ext uri="{FF2B5EF4-FFF2-40B4-BE49-F238E27FC236}">
                <a16:creationId xmlns:a16="http://schemas.microsoft.com/office/drawing/2014/main" xmlns="" id="{15AB20E7-9558-42A6-A48B-003BDA11FCDB}"/>
              </a:ext>
            </a:extLst>
          </p:cNvPr>
          <p:cNvSpPr/>
          <p:nvPr/>
        </p:nvSpPr>
        <p:spPr>
          <a:xfrm>
            <a:off x="5932492" y="841248"/>
            <a:ext cx="1901182" cy="896781"/>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Wartungs-/Service-</a:t>
            </a:r>
          </a:p>
          <a:p>
            <a:pPr algn="ctr" defTabSz="685800">
              <a:defRPr/>
            </a:pPr>
            <a:r>
              <a:rPr lang="de-DE" sz="1350" dirty="0">
                <a:solidFill>
                  <a:prstClr val="white"/>
                </a:solidFill>
                <a:latin typeface="Arial" panose="020B0604020202020204" pitchFamily="34" charset="0"/>
                <a:cs typeface="Arial" panose="020B0604020202020204" pitchFamily="34" charset="0"/>
              </a:rPr>
              <a:t>personal</a:t>
            </a:r>
          </a:p>
        </p:txBody>
      </p:sp>
      <p:sp>
        <p:nvSpPr>
          <p:cNvPr id="39" name="Ellipse 38">
            <a:extLst>
              <a:ext uri="{FF2B5EF4-FFF2-40B4-BE49-F238E27FC236}">
                <a16:creationId xmlns:a16="http://schemas.microsoft.com/office/drawing/2014/main" xmlns="" id="{338530AE-DC44-4560-9E7D-30F1DE056F2F}"/>
              </a:ext>
            </a:extLst>
          </p:cNvPr>
          <p:cNvSpPr/>
          <p:nvPr/>
        </p:nvSpPr>
        <p:spPr>
          <a:xfrm>
            <a:off x="3811896" y="4723771"/>
            <a:ext cx="1382273" cy="86827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 </a:t>
            </a:r>
          </a:p>
          <a:p>
            <a:pPr algn="ctr" defTabSz="685800">
              <a:defRPr/>
            </a:pPr>
            <a:r>
              <a:rPr lang="de-DE" sz="1350" dirty="0">
                <a:solidFill>
                  <a:prstClr val="white"/>
                </a:solidFill>
                <a:latin typeface="Arial" panose="020B0604020202020204" pitchFamily="34" charset="0"/>
                <a:cs typeface="Arial" panose="020B0604020202020204" pitchFamily="34" charset="0"/>
              </a:rPr>
              <a:t>Mögliche </a:t>
            </a:r>
            <a:r>
              <a:rPr lang="de-DE" sz="1350" dirty="0" err="1">
                <a:solidFill>
                  <a:prstClr val="white"/>
                </a:solidFill>
                <a:latin typeface="Arial" panose="020B0604020202020204" pitchFamily="34" charset="0"/>
                <a:cs typeface="Arial" panose="020B0604020202020204" pitchFamily="34" charset="0"/>
              </a:rPr>
              <a:t>Konkur</a:t>
            </a:r>
            <a:r>
              <a:rPr lang="de-DE" sz="1350" dirty="0">
                <a:solidFill>
                  <a:prstClr val="white"/>
                </a:solidFill>
                <a:latin typeface="Arial" panose="020B0604020202020204" pitchFamily="34" charset="0"/>
                <a:cs typeface="Arial" panose="020B0604020202020204" pitchFamily="34" charset="0"/>
              </a:rPr>
              <a:t>-</a:t>
            </a:r>
          </a:p>
          <a:p>
            <a:pPr algn="ctr" defTabSz="685800">
              <a:defRPr/>
            </a:pPr>
            <a:r>
              <a:rPr lang="de-DE" sz="1350" dirty="0" err="1">
                <a:solidFill>
                  <a:prstClr val="white"/>
                </a:solidFill>
                <a:latin typeface="Arial" panose="020B0604020202020204" pitchFamily="34" charset="0"/>
                <a:cs typeface="Arial" panose="020B0604020202020204" pitchFamily="34" charset="0"/>
              </a:rPr>
              <a:t>renz</a:t>
            </a:r>
            <a:endParaRPr lang="de-DE" sz="1350" dirty="0">
              <a:solidFill>
                <a:prstClr val="white"/>
              </a:solidFill>
              <a:latin typeface="Arial" panose="020B0604020202020204" pitchFamily="34" charset="0"/>
              <a:cs typeface="Arial" panose="020B0604020202020204" pitchFamily="34" charset="0"/>
            </a:endParaRPr>
          </a:p>
        </p:txBody>
      </p:sp>
      <p:sp>
        <p:nvSpPr>
          <p:cNvPr id="43" name="Ellipse 42">
            <a:extLst>
              <a:ext uri="{FF2B5EF4-FFF2-40B4-BE49-F238E27FC236}">
                <a16:creationId xmlns:a16="http://schemas.microsoft.com/office/drawing/2014/main" xmlns="" id="{C349BED2-E888-497B-9EAF-5FD482EBD47E}"/>
              </a:ext>
            </a:extLst>
          </p:cNvPr>
          <p:cNvSpPr/>
          <p:nvPr/>
        </p:nvSpPr>
        <p:spPr>
          <a:xfrm>
            <a:off x="6899662" y="2237124"/>
            <a:ext cx="1364971" cy="961513"/>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Benutzer</a:t>
            </a:r>
          </a:p>
        </p:txBody>
      </p:sp>
      <p:cxnSp>
        <p:nvCxnSpPr>
          <p:cNvPr id="67" name="Gerader Verbinder 66">
            <a:extLst>
              <a:ext uri="{FF2B5EF4-FFF2-40B4-BE49-F238E27FC236}">
                <a16:creationId xmlns:a16="http://schemas.microsoft.com/office/drawing/2014/main" xmlns="" id="{E73880F1-8937-484A-BD87-4D6F68D779E8}"/>
              </a:ext>
            </a:extLst>
          </p:cNvPr>
          <p:cNvCxnSpPr>
            <a:cxnSpLocks/>
            <a:stCxn id="28" idx="1"/>
            <a:endCxn id="2" idx="5"/>
          </p:cNvCxnSpPr>
          <p:nvPr/>
        </p:nvCxnSpPr>
        <p:spPr>
          <a:xfrm flipH="1" flipV="1">
            <a:off x="4724978" y="3538536"/>
            <a:ext cx="1173099" cy="122946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655463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llipse 5">
            <a:extLst>
              <a:ext uri="{FF2B5EF4-FFF2-40B4-BE49-F238E27FC236}">
                <a16:creationId xmlns:a16="http://schemas.microsoft.com/office/drawing/2014/main" xmlns="" id="{4A670F27-2EAF-4419-A0E9-36E641CFE860}"/>
              </a:ext>
            </a:extLst>
          </p:cNvPr>
          <p:cNvSpPr/>
          <p:nvPr/>
        </p:nvSpPr>
        <p:spPr>
          <a:xfrm>
            <a:off x="6793241" y="4635724"/>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2" name="Ellipse 11">
            <a:extLst>
              <a:ext uri="{FF2B5EF4-FFF2-40B4-BE49-F238E27FC236}">
                <a16:creationId xmlns:a16="http://schemas.microsoft.com/office/drawing/2014/main" xmlns="" id="{FD3AC86A-AF47-4106-BACB-B399259442F3}"/>
              </a:ext>
            </a:extLst>
          </p:cNvPr>
          <p:cNvSpPr/>
          <p:nvPr/>
        </p:nvSpPr>
        <p:spPr>
          <a:xfrm>
            <a:off x="6706009" y="1993639"/>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3" name="Ellipse 12">
            <a:extLst>
              <a:ext uri="{FF2B5EF4-FFF2-40B4-BE49-F238E27FC236}">
                <a16:creationId xmlns:a16="http://schemas.microsoft.com/office/drawing/2014/main" xmlns="" id="{BE539209-6550-46AA-B0EC-27690033B351}"/>
              </a:ext>
            </a:extLst>
          </p:cNvPr>
          <p:cNvSpPr/>
          <p:nvPr/>
        </p:nvSpPr>
        <p:spPr>
          <a:xfrm>
            <a:off x="6706009" y="3429000"/>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dirty="0">
                <a:solidFill>
                  <a:prstClr val="white"/>
                </a:solidFill>
                <a:latin typeface="Calibri" panose="020F0502020204030204"/>
              </a:rPr>
              <a:t>B</a:t>
            </a:r>
            <a:r>
              <a:rPr lang="de-DE" sz="1350" dirty="0">
                <a:solidFill>
                  <a:schemeClr val="tx1"/>
                </a:solidFill>
                <a:latin typeface="Calibri" panose="020F0502020204030204"/>
              </a:rPr>
              <a:t>B</a:t>
            </a:r>
            <a:r>
              <a:rPr lang="de-DE" sz="1350" dirty="0" err="1">
                <a:solidFill>
                  <a:schemeClr val="tx1"/>
                </a:solidFill>
                <a:latin typeface="Calibri" panose="020F0502020204030204"/>
              </a:rPr>
              <a:t>enutzen</a:t>
            </a:r>
            <a:r>
              <a:rPr lang="de-DE" sz="1350" dirty="0">
                <a:solidFill>
                  <a:schemeClr val="tx1"/>
                </a:solidFill>
                <a:latin typeface="Calibri" panose="020F0502020204030204"/>
              </a:rPr>
              <a:t> der App</a:t>
            </a:r>
            <a:endParaRPr lang="de-DE" sz="1350" dirty="0">
              <a:solidFill>
                <a:prstClr val="white"/>
              </a:solidFill>
              <a:latin typeface="Calibri" panose="020F0502020204030204"/>
            </a:endParaRPr>
          </a:p>
        </p:txBody>
      </p:sp>
      <p:sp>
        <p:nvSpPr>
          <p:cNvPr id="14" name="Ellipse 13">
            <a:extLst>
              <a:ext uri="{FF2B5EF4-FFF2-40B4-BE49-F238E27FC236}">
                <a16:creationId xmlns:a16="http://schemas.microsoft.com/office/drawing/2014/main" xmlns="" id="{0713C136-6615-4944-8F52-1467346066A8}"/>
              </a:ext>
            </a:extLst>
          </p:cNvPr>
          <p:cNvSpPr/>
          <p:nvPr/>
        </p:nvSpPr>
        <p:spPr>
          <a:xfrm>
            <a:off x="2473468" y="2014165"/>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5" name="Ellipse 14">
            <a:extLst>
              <a:ext uri="{FF2B5EF4-FFF2-40B4-BE49-F238E27FC236}">
                <a16:creationId xmlns:a16="http://schemas.microsoft.com/office/drawing/2014/main" xmlns="" id="{16D959B8-84ED-42AC-9005-32F09247D304}"/>
              </a:ext>
            </a:extLst>
          </p:cNvPr>
          <p:cNvSpPr/>
          <p:nvPr/>
        </p:nvSpPr>
        <p:spPr>
          <a:xfrm>
            <a:off x="2484099" y="4635724"/>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cxnSp>
        <p:nvCxnSpPr>
          <p:cNvPr id="18" name="Gerader Verbinder 17">
            <a:extLst>
              <a:ext uri="{FF2B5EF4-FFF2-40B4-BE49-F238E27FC236}">
                <a16:creationId xmlns:a16="http://schemas.microsoft.com/office/drawing/2014/main" xmlns="" id="{66852AEE-8E4A-4D4A-A1E6-B805C4C91500}"/>
              </a:ext>
            </a:extLst>
          </p:cNvPr>
          <p:cNvCxnSpPr>
            <a:cxnSpLocks/>
          </p:cNvCxnSpPr>
          <p:nvPr/>
        </p:nvCxnSpPr>
        <p:spPr>
          <a:xfrm>
            <a:off x="2473468" y="2298424"/>
            <a:ext cx="15193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feld 22">
            <a:extLst>
              <a:ext uri="{FF2B5EF4-FFF2-40B4-BE49-F238E27FC236}">
                <a16:creationId xmlns:a16="http://schemas.microsoft.com/office/drawing/2014/main" xmlns="" id="{C3C6E9D1-52F1-43BC-AFEA-3D41E4FCE266}"/>
              </a:ext>
            </a:extLst>
          </p:cNvPr>
          <p:cNvSpPr txBox="1"/>
          <p:nvPr/>
        </p:nvSpPr>
        <p:spPr>
          <a:xfrm>
            <a:off x="3001618" y="2075365"/>
            <a:ext cx="516835" cy="507831"/>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steht</a:t>
            </a:r>
          </a:p>
        </p:txBody>
      </p:sp>
      <p:cxnSp>
        <p:nvCxnSpPr>
          <p:cNvPr id="24" name="Gerader Verbinder 23">
            <a:extLst>
              <a:ext uri="{FF2B5EF4-FFF2-40B4-BE49-F238E27FC236}">
                <a16:creationId xmlns:a16="http://schemas.microsoft.com/office/drawing/2014/main" xmlns="" id="{B5EE185C-112F-47C3-9EB9-66C6D5B39B24}"/>
              </a:ext>
            </a:extLst>
          </p:cNvPr>
          <p:cNvCxnSpPr>
            <a:cxnSpLocks/>
          </p:cNvCxnSpPr>
          <p:nvPr/>
        </p:nvCxnSpPr>
        <p:spPr>
          <a:xfrm>
            <a:off x="2473468" y="4955171"/>
            <a:ext cx="15193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feld 24">
            <a:extLst>
              <a:ext uri="{FF2B5EF4-FFF2-40B4-BE49-F238E27FC236}">
                <a16:creationId xmlns:a16="http://schemas.microsoft.com/office/drawing/2014/main" xmlns="" id="{053DE8EA-CD4D-40E3-821A-D0841F9988BF}"/>
              </a:ext>
            </a:extLst>
          </p:cNvPr>
          <p:cNvSpPr txBox="1"/>
          <p:nvPr/>
        </p:nvSpPr>
        <p:spPr>
          <a:xfrm>
            <a:off x="3001618" y="4686611"/>
            <a:ext cx="765313" cy="300082"/>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fährt</a:t>
            </a:r>
          </a:p>
        </p:txBody>
      </p:sp>
      <p:sp>
        <p:nvSpPr>
          <p:cNvPr id="26" name="Textfeld 25">
            <a:extLst>
              <a:ext uri="{FF2B5EF4-FFF2-40B4-BE49-F238E27FC236}">
                <a16:creationId xmlns:a16="http://schemas.microsoft.com/office/drawing/2014/main" xmlns="" id="{BE36E4D9-8332-436F-A146-D698B1DC85C9}"/>
              </a:ext>
            </a:extLst>
          </p:cNvPr>
          <p:cNvSpPr txBox="1"/>
          <p:nvPr/>
        </p:nvSpPr>
        <p:spPr>
          <a:xfrm>
            <a:off x="6977270" y="2104229"/>
            <a:ext cx="1063487" cy="507831"/>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setzt sich in Bewegung</a:t>
            </a:r>
          </a:p>
        </p:txBody>
      </p:sp>
      <p:sp>
        <p:nvSpPr>
          <p:cNvPr id="27" name="Textfeld 26">
            <a:extLst>
              <a:ext uri="{FF2B5EF4-FFF2-40B4-BE49-F238E27FC236}">
                <a16:creationId xmlns:a16="http://schemas.microsoft.com/office/drawing/2014/main" xmlns="" id="{A1F2CCA3-961F-4493-B3E5-A3342523A528}"/>
              </a:ext>
            </a:extLst>
          </p:cNvPr>
          <p:cNvSpPr txBox="1"/>
          <p:nvPr/>
        </p:nvSpPr>
        <p:spPr>
          <a:xfrm>
            <a:off x="5205357" y="1314948"/>
            <a:ext cx="1556836" cy="600164"/>
          </a:xfrm>
          <a:prstGeom prst="rect">
            <a:avLst/>
          </a:prstGeom>
          <a:noFill/>
        </p:spPr>
        <p:txBody>
          <a:bodyPr wrap="none" rtlCol="0">
            <a:spAutoFit/>
          </a:bodyPr>
          <a:lstStyle/>
          <a:p>
            <a:pPr defTabSz="685800">
              <a:defRPr/>
            </a:pPr>
            <a:r>
              <a:rPr lang="de-DE" sz="825" u="sng" dirty="0" err="1">
                <a:solidFill>
                  <a:prstClr val="black"/>
                </a:solidFill>
                <a:latin typeface="Calibri" panose="020F0502020204030204"/>
              </a:rPr>
              <a:t>Condition</a:t>
            </a:r>
            <a:r>
              <a:rPr lang="de-DE" sz="825" u="sng" dirty="0">
                <a:solidFill>
                  <a:prstClr val="black"/>
                </a:solidFill>
                <a:latin typeface="Calibri" panose="020F0502020204030204"/>
              </a:rPr>
              <a:t>:</a:t>
            </a:r>
            <a:r>
              <a:rPr lang="de-DE" sz="825" dirty="0">
                <a:solidFill>
                  <a:prstClr val="black"/>
                </a:solidFill>
                <a:latin typeface="Calibri" panose="020F0502020204030204"/>
              </a:rPr>
              <a:t> </a:t>
            </a:r>
          </a:p>
          <a:p>
            <a:pPr defTabSz="685800">
              <a:defRPr/>
            </a:pPr>
            <a:r>
              <a:rPr lang="de-DE" sz="825" dirty="0">
                <a:solidFill>
                  <a:prstClr val="black"/>
                </a:solidFill>
                <a:latin typeface="Calibri" panose="020F0502020204030204"/>
              </a:rPr>
              <a:t>(An)Steuerung per App</a:t>
            </a:r>
          </a:p>
          <a:p>
            <a:pPr defTabSz="685800">
              <a:defRPr/>
            </a:pPr>
            <a:r>
              <a:rPr lang="de-DE" sz="825" u="sng" dirty="0">
                <a:solidFill>
                  <a:prstClr val="black"/>
                </a:solidFill>
                <a:latin typeface="Calibri" panose="020F0502020204030204"/>
              </a:rPr>
              <a:t>Extension point</a:t>
            </a:r>
            <a:r>
              <a:rPr lang="de-DE" sz="825" dirty="0">
                <a:solidFill>
                  <a:prstClr val="black"/>
                </a:solidFill>
                <a:latin typeface="Calibri" panose="020F0502020204030204"/>
              </a:rPr>
              <a:t>: Fahrzeug setzt </a:t>
            </a:r>
          </a:p>
          <a:p>
            <a:pPr defTabSz="685800">
              <a:defRPr/>
            </a:pPr>
            <a:r>
              <a:rPr lang="de-DE" sz="825" dirty="0">
                <a:solidFill>
                  <a:prstClr val="black"/>
                </a:solidFill>
                <a:latin typeface="Calibri" panose="020F0502020204030204"/>
              </a:rPr>
              <a:t>sich in Bewegung</a:t>
            </a:r>
          </a:p>
        </p:txBody>
      </p:sp>
      <p:sp>
        <p:nvSpPr>
          <p:cNvPr id="28" name="Rechteck 27">
            <a:extLst>
              <a:ext uri="{FF2B5EF4-FFF2-40B4-BE49-F238E27FC236}">
                <a16:creationId xmlns:a16="http://schemas.microsoft.com/office/drawing/2014/main" xmlns="" id="{1D45D0D9-3248-4CDE-AA18-35AF60C7FBE5}"/>
              </a:ext>
            </a:extLst>
          </p:cNvPr>
          <p:cNvSpPr/>
          <p:nvPr/>
        </p:nvSpPr>
        <p:spPr>
          <a:xfrm>
            <a:off x="4911838" y="2158274"/>
            <a:ext cx="1004552" cy="230832"/>
          </a:xfrm>
          <a:prstGeom prst="rect">
            <a:avLst/>
          </a:prstGeom>
        </p:spPr>
        <p:txBody>
          <a:bodyPr wrap="square">
            <a:spAutoFit/>
          </a:bodyPr>
          <a:lstStyle/>
          <a:p>
            <a:pPr defTabSz="685800">
              <a:defRPr/>
            </a:pPr>
            <a:r>
              <a:rPr lang="de-DE" sz="900" dirty="0">
                <a:solidFill>
                  <a:prstClr val="black"/>
                </a:solidFill>
                <a:latin typeface="Calibri" panose="020F0502020204030204"/>
              </a:rPr>
              <a:t>&lt;&lt;extend&gt;&gt;</a:t>
            </a:r>
          </a:p>
        </p:txBody>
      </p:sp>
      <p:cxnSp>
        <p:nvCxnSpPr>
          <p:cNvPr id="30" name="Gerade Verbindung mit Pfeil 29">
            <a:extLst>
              <a:ext uri="{FF2B5EF4-FFF2-40B4-BE49-F238E27FC236}">
                <a16:creationId xmlns:a16="http://schemas.microsoft.com/office/drawing/2014/main" xmlns="" id="{3008540D-5686-4497-8DD1-E0D5A7EF1288}"/>
              </a:ext>
            </a:extLst>
          </p:cNvPr>
          <p:cNvCxnSpPr>
            <a:stCxn id="12" idx="2"/>
            <a:endCxn id="14" idx="6"/>
          </p:cNvCxnSpPr>
          <p:nvPr/>
        </p:nvCxnSpPr>
        <p:spPr>
          <a:xfrm flipH="1">
            <a:off x="3992779" y="2352365"/>
            <a:ext cx="2713230" cy="205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hteck 30">
            <a:extLst>
              <a:ext uri="{FF2B5EF4-FFF2-40B4-BE49-F238E27FC236}">
                <a16:creationId xmlns:a16="http://schemas.microsoft.com/office/drawing/2014/main" xmlns="" id="{0317CDD5-E4EE-4E30-AB5B-1372370008E4}"/>
              </a:ext>
            </a:extLst>
          </p:cNvPr>
          <p:cNvSpPr/>
          <p:nvPr/>
        </p:nvSpPr>
        <p:spPr>
          <a:xfrm>
            <a:off x="5187718" y="1306469"/>
            <a:ext cx="1550021" cy="59577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cxnSp>
        <p:nvCxnSpPr>
          <p:cNvPr id="33" name="Gerader Verbinder 32">
            <a:extLst>
              <a:ext uri="{FF2B5EF4-FFF2-40B4-BE49-F238E27FC236}">
                <a16:creationId xmlns:a16="http://schemas.microsoft.com/office/drawing/2014/main" xmlns="" id="{1D531BB4-D985-40FD-AAFD-91A2F741C9C9}"/>
              </a:ext>
            </a:extLst>
          </p:cNvPr>
          <p:cNvCxnSpPr>
            <a:cxnSpLocks/>
            <a:stCxn id="31" idx="2"/>
          </p:cNvCxnSpPr>
          <p:nvPr/>
        </p:nvCxnSpPr>
        <p:spPr>
          <a:xfrm>
            <a:off x="5962729" y="1902243"/>
            <a:ext cx="0" cy="45012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xmlns="" id="{DC7C0B8C-DF81-4558-8FA4-DCA9E47C6AD6}"/>
              </a:ext>
            </a:extLst>
          </p:cNvPr>
          <p:cNvCxnSpPr>
            <a:stCxn id="12" idx="4"/>
            <a:endCxn id="13" idx="0"/>
          </p:cNvCxnSpPr>
          <p:nvPr/>
        </p:nvCxnSpPr>
        <p:spPr>
          <a:xfrm>
            <a:off x="7465664" y="2711090"/>
            <a:ext cx="0" cy="717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hteck 37">
            <a:extLst>
              <a:ext uri="{FF2B5EF4-FFF2-40B4-BE49-F238E27FC236}">
                <a16:creationId xmlns:a16="http://schemas.microsoft.com/office/drawing/2014/main" xmlns="" id="{FC051207-7611-4E64-B72A-88B7EA6EB205}"/>
              </a:ext>
            </a:extLst>
          </p:cNvPr>
          <p:cNvSpPr/>
          <p:nvPr/>
        </p:nvSpPr>
        <p:spPr>
          <a:xfrm rot="5400000">
            <a:off x="7182958" y="2964401"/>
            <a:ext cx="758541" cy="230832"/>
          </a:xfrm>
          <a:prstGeom prst="rect">
            <a:avLst/>
          </a:prstGeom>
        </p:spPr>
        <p:txBody>
          <a:bodyPr wrap="none">
            <a:spAutoFit/>
          </a:bodyPr>
          <a:lstStyle/>
          <a:p>
            <a:pPr defTabSz="685800">
              <a:defRPr/>
            </a:pPr>
            <a:r>
              <a:rPr lang="de-DE" sz="900" dirty="0">
                <a:solidFill>
                  <a:prstClr val="black"/>
                </a:solidFill>
                <a:latin typeface="Calibri" panose="020F0502020204030204"/>
              </a:rPr>
              <a:t>&lt;&lt;include&gt;&gt;</a:t>
            </a:r>
          </a:p>
        </p:txBody>
      </p:sp>
      <p:sp>
        <p:nvSpPr>
          <p:cNvPr id="42" name="Textfeld 41">
            <a:extLst>
              <a:ext uri="{FF2B5EF4-FFF2-40B4-BE49-F238E27FC236}">
                <a16:creationId xmlns:a16="http://schemas.microsoft.com/office/drawing/2014/main" xmlns="" id="{ADA6EDBE-396A-499B-B73D-0DCC642DE769}"/>
              </a:ext>
            </a:extLst>
          </p:cNvPr>
          <p:cNvSpPr txBox="1"/>
          <p:nvPr/>
        </p:nvSpPr>
        <p:spPr>
          <a:xfrm>
            <a:off x="2766000" y="2251088"/>
            <a:ext cx="1751030" cy="507831"/>
          </a:xfrm>
          <a:prstGeom prst="rect">
            <a:avLst/>
          </a:prstGeom>
          <a:noFill/>
        </p:spPr>
        <p:txBody>
          <a:bodyPr wrap="square" rtlCol="0">
            <a:spAutoFit/>
          </a:bodyPr>
          <a:lstStyle/>
          <a:p>
            <a:pPr defTabSz="685800">
              <a:defRPr/>
            </a:pPr>
            <a:r>
              <a:rPr lang="de-DE" sz="900" b="1" u="sng" dirty="0">
                <a:solidFill>
                  <a:prstClr val="black"/>
                </a:solidFill>
                <a:latin typeface="Calibri" panose="020F0502020204030204"/>
              </a:rPr>
              <a:t>Extension points: </a:t>
            </a:r>
          </a:p>
          <a:p>
            <a:pPr defTabSz="685800">
              <a:defRPr/>
            </a:pPr>
            <a:r>
              <a:rPr lang="de-DE" sz="900" dirty="0">
                <a:solidFill>
                  <a:prstClr val="black"/>
                </a:solidFill>
                <a:latin typeface="Calibri" panose="020F0502020204030204"/>
              </a:rPr>
              <a:t>A: Rollstuhl setzt sich</a:t>
            </a:r>
          </a:p>
          <a:p>
            <a:pPr defTabSz="685800">
              <a:defRPr/>
            </a:pPr>
            <a:r>
              <a:rPr lang="de-DE" sz="900" dirty="0">
                <a:solidFill>
                  <a:prstClr val="black"/>
                </a:solidFill>
                <a:latin typeface="Calibri" panose="020F0502020204030204"/>
              </a:rPr>
              <a:t> in Bewegung</a:t>
            </a:r>
          </a:p>
        </p:txBody>
      </p:sp>
      <p:sp>
        <p:nvSpPr>
          <p:cNvPr id="43" name="Textfeld 42">
            <a:extLst>
              <a:ext uri="{FF2B5EF4-FFF2-40B4-BE49-F238E27FC236}">
                <a16:creationId xmlns:a16="http://schemas.microsoft.com/office/drawing/2014/main" xmlns="" id="{A16AD8D5-DD1D-4615-96ED-23B948D7AAE8}"/>
              </a:ext>
            </a:extLst>
          </p:cNvPr>
          <p:cNvSpPr txBox="1"/>
          <p:nvPr/>
        </p:nvSpPr>
        <p:spPr>
          <a:xfrm>
            <a:off x="7250174" y="4825273"/>
            <a:ext cx="844826" cy="300082"/>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hält an</a:t>
            </a:r>
          </a:p>
        </p:txBody>
      </p:sp>
      <p:cxnSp>
        <p:nvCxnSpPr>
          <p:cNvPr id="45" name="Gerade Verbindung mit Pfeil 44">
            <a:extLst>
              <a:ext uri="{FF2B5EF4-FFF2-40B4-BE49-F238E27FC236}">
                <a16:creationId xmlns:a16="http://schemas.microsoft.com/office/drawing/2014/main" xmlns="" id="{2CE2D3C4-A033-4005-A1DA-E263262AAB6C}"/>
              </a:ext>
            </a:extLst>
          </p:cNvPr>
          <p:cNvCxnSpPr>
            <a:stCxn id="6" idx="2"/>
            <a:endCxn id="15" idx="6"/>
          </p:cNvCxnSpPr>
          <p:nvPr/>
        </p:nvCxnSpPr>
        <p:spPr>
          <a:xfrm flipH="1">
            <a:off x="4003411" y="4994450"/>
            <a:ext cx="278983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Rechteck 45">
            <a:extLst>
              <a:ext uri="{FF2B5EF4-FFF2-40B4-BE49-F238E27FC236}">
                <a16:creationId xmlns:a16="http://schemas.microsoft.com/office/drawing/2014/main" xmlns="" id="{D10D6AA2-3620-473C-8C6F-DB4BA1F4A1ED}"/>
              </a:ext>
            </a:extLst>
          </p:cNvPr>
          <p:cNvSpPr/>
          <p:nvPr/>
        </p:nvSpPr>
        <p:spPr>
          <a:xfrm>
            <a:off x="4652665" y="5312680"/>
            <a:ext cx="1500652" cy="61843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47" name="Rechteck 46">
            <a:extLst>
              <a:ext uri="{FF2B5EF4-FFF2-40B4-BE49-F238E27FC236}">
                <a16:creationId xmlns:a16="http://schemas.microsoft.com/office/drawing/2014/main" xmlns="" id="{870B98E1-91E3-4AE2-98D1-2B7444C9DDD3}"/>
              </a:ext>
            </a:extLst>
          </p:cNvPr>
          <p:cNvSpPr/>
          <p:nvPr/>
        </p:nvSpPr>
        <p:spPr>
          <a:xfrm>
            <a:off x="4642762" y="5327284"/>
            <a:ext cx="2625839" cy="473206"/>
          </a:xfrm>
          <a:prstGeom prst="rect">
            <a:avLst/>
          </a:prstGeom>
        </p:spPr>
        <p:txBody>
          <a:bodyPr wrap="square">
            <a:spAutoFit/>
          </a:bodyPr>
          <a:lstStyle/>
          <a:p>
            <a:pPr defTabSz="685800">
              <a:defRPr/>
            </a:pPr>
            <a:r>
              <a:rPr lang="de-DE" sz="825" u="sng" dirty="0">
                <a:solidFill>
                  <a:prstClr val="black"/>
                </a:solidFill>
                <a:latin typeface="Calibri" panose="020F0502020204030204"/>
              </a:rPr>
              <a:t>Condition:</a:t>
            </a:r>
          </a:p>
          <a:p>
            <a:pPr defTabSz="685800">
              <a:defRPr/>
            </a:pPr>
            <a:r>
              <a:rPr lang="de-DE" sz="825" dirty="0">
                <a:solidFill>
                  <a:prstClr val="black"/>
                </a:solidFill>
                <a:latin typeface="Calibri" panose="020F0502020204030204"/>
              </a:rPr>
              <a:t>Steuerung per App</a:t>
            </a:r>
          </a:p>
          <a:p>
            <a:pPr defTabSz="685800">
              <a:defRPr/>
            </a:pPr>
            <a:r>
              <a:rPr lang="de-DE" sz="825" u="sng" dirty="0">
                <a:solidFill>
                  <a:prstClr val="black"/>
                </a:solidFill>
                <a:latin typeface="Calibri" panose="020F0502020204030204"/>
              </a:rPr>
              <a:t>Extension point: </a:t>
            </a:r>
            <a:r>
              <a:rPr lang="de-DE" sz="825" dirty="0">
                <a:solidFill>
                  <a:prstClr val="black"/>
                </a:solidFill>
                <a:latin typeface="Calibri" panose="020F0502020204030204"/>
              </a:rPr>
              <a:t>Fahrzeug stoppt</a:t>
            </a:r>
          </a:p>
        </p:txBody>
      </p:sp>
      <p:cxnSp>
        <p:nvCxnSpPr>
          <p:cNvPr id="53" name="Gerader Verbinder 52">
            <a:extLst>
              <a:ext uri="{FF2B5EF4-FFF2-40B4-BE49-F238E27FC236}">
                <a16:creationId xmlns:a16="http://schemas.microsoft.com/office/drawing/2014/main" xmlns="" id="{3C0F79CD-8359-422A-82A2-6AA8782B418E}"/>
              </a:ext>
            </a:extLst>
          </p:cNvPr>
          <p:cNvCxnSpPr>
            <a:stCxn id="46" idx="0"/>
          </p:cNvCxnSpPr>
          <p:nvPr/>
        </p:nvCxnSpPr>
        <p:spPr>
          <a:xfrm flipH="1" flipV="1">
            <a:off x="5402991" y="4994449"/>
            <a:ext cx="1" cy="3182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hteck 54">
            <a:extLst>
              <a:ext uri="{FF2B5EF4-FFF2-40B4-BE49-F238E27FC236}">
                <a16:creationId xmlns:a16="http://schemas.microsoft.com/office/drawing/2014/main" xmlns="" id="{0F239C44-37FB-4469-B37B-149A401FA41F}"/>
              </a:ext>
            </a:extLst>
          </p:cNvPr>
          <p:cNvSpPr/>
          <p:nvPr/>
        </p:nvSpPr>
        <p:spPr>
          <a:xfrm>
            <a:off x="4954202" y="4756313"/>
            <a:ext cx="740908" cy="230832"/>
          </a:xfrm>
          <a:prstGeom prst="rect">
            <a:avLst/>
          </a:prstGeom>
        </p:spPr>
        <p:txBody>
          <a:bodyPr wrap="none">
            <a:spAutoFit/>
          </a:bodyPr>
          <a:lstStyle/>
          <a:p>
            <a:pPr defTabSz="685800">
              <a:defRPr/>
            </a:pPr>
            <a:r>
              <a:rPr lang="de-DE" sz="900" dirty="0">
                <a:solidFill>
                  <a:prstClr val="black"/>
                </a:solidFill>
                <a:latin typeface="Calibri" panose="020F0502020204030204"/>
              </a:rPr>
              <a:t>&lt;&lt;extend&gt;&gt;</a:t>
            </a:r>
          </a:p>
        </p:txBody>
      </p:sp>
      <p:pic>
        <p:nvPicPr>
          <p:cNvPr id="29" name="Grafik 28">
            <a:extLst>
              <a:ext uri="{FF2B5EF4-FFF2-40B4-BE49-F238E27FC236}">
                <a16:creationId xmlns:a16="http://schemas.microsoft.com/office/drawing/2014/main" xmlns="" id="{E8A27A51-BC95-4E0D-B7C8-3405953603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476" y="2818750"/>
            <a:ext cx="1519312" cy="1519312"/>
          </a:xfrm>
          <a:prstGeom prst="rect">
            <a:avLst/>
          </a:prstGeom>
        </p:spPr>
      </p:pic>
      <p:cxnSp>
        <p:nvCxnSpPr>
          <p:cNvPr id="8" name="Gerader Verbinder 7">
            <a:extLst>
              <a:ext uri="{FF2B5EF4-FFF2-40B4-BE49-F238E27FC236}">
                <a16:creationId xmlns:a16="http://schemas.microsoft.com/office/drawing/2014/main" xmlns="" id="{831D6E72-D7CF-416F-9696-3FCFBE1F0AED}"/>
              </a:ext>
            </a:extLst>
          </p:cNvPr>
          <p:cNvCxnSpPr>
            <a:stCxn id="29" idx="3"/>
            <a:endCxn id="14" idx="3"/>
          </p:cNvCxnSpPr>
          <p:nvPr/>
        </p:nvCxnSpPr>
        <p:spPr>
          <a:xfrm flipV="1">
            <a:off x="1791788" y="2626548"/>
            <a:ext cx="904178" cy="9518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xmlns="" id="{1540069E-5419-414E-AD56-14A2608F74B9}"/>
              </a:ext>
            </a:extLst>
          </p:cNvPr>
          <p:cNvCxnSpPr>
            <a:stCxn id="29" idx="3"/>
            <a:endCxn id="15" idx="1"/>
          </p:cNvCxnSpPr>
          <p:nvPr/>
        </p:nvCxnSpPr>
        <p:spPr>
          <a:xfrm>
            <a:off x="1791787" y="3578407"/>
            <a:ext cx="914810" cy="11623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itel 16">
            <a:extLst>
              <a:ext uri="{FF2B5EF4-FFF2-40B4-BE49-F238E27FC236}">
                <a16:creationId xmlns:a16="http://schemas.microsoft.com/office/drawing/2014/main" xmlns="" id="{20C42CF5-051B-4AF2-9A13-9EE9A91F4D5C}"/>
              </a:ext>
            </a:extLst>
          </p:cNvPr>
          <p:cNvSpPr>
            <a:spLocks noGrp="1"/>
          </p:cNvSpPr>
          <p:nvPr>
            <p:ph type="title"/>
          </p:nvPr>
        </p:nvSpPr>
        <p:spPr/>
        <p:txBody>
          <a:bodyPr/>
          <a:lstStyle/>
          <a:p>
            <a:r>
              <a:rPr lang="de-DE" dirty="0"/>
              <a:t>Use-Case Rollstuhl</a:t>
            </a:r>
          </a:p>
        </p:txBody>
      </p:sp>
      <p:sp>
        <p:nvSpPr>
          <p:cNvPr id="32" name="Ellipse 13">
            <a:extLst>
              <a:ext uri="{FF2B5EF4-FFF2-40B4-BE49-F238E27FC236}">
                <a16:creationId xmlns:a16="http://schemas.microsoft.com/office/drawing/2014/main" xmlns="" id="{0713C136-6615-4944-8F52-1467346066A8}"/>
              </a:ext>
            </a:extLst>
          </p:cNvPr>
          <p:cNvSpPr/>
          <p:nvPr/>
        </p:nvSpPr>
        <p:spPr>
          <a:xfrm>
            <a:off x="3757374" y="3070273"/>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34" name="Textfeld 22">
            <a:extLst>
              <a:ext uri="{FF2B5EF4-FFF2-40B4-BE49-F238E27FC236}">
                <a16:creationId xmlns:a16="http://schemas.microsoft.com/office/drawing/2014/main" xmlns="" id="{C3C6E9D1-52F1-43BC-AFEA-3D41E4FCE266}"/>
              </a:ext>
            </a:extLst>
          </p:cNvPr>
          <p:cNvSpPr txBox="1"/>
          <p:nvPr/>
        </p:nvSpPr>
        <p:spPr>
          <a:xfrm>
            <a:off x="4168500" y="3183946"/>
            <a:ext cx="913520" cy="507831"/>
          </a:xfrm>
          <a:prstGeom prst="rect">
            <a:avLst/>
          </a:prstGeom>
          <a:noFill/>
        </p:spPr>
        <p:txBody>
          <a:bodyPr wrap="square" rtlCol="0">
            <a:spAutoFit/>
          </a:bodyPr>
          <a:lstStyle/>
          <a:p>
            <a:pPr defTabSz="685800">
              <a:defRPr/>
            </a:pPr>
            <a:r>
              <a:rPr lang="de-DE" sz="1350" smtClean="0">
                <a:solidFill>
                  <a:prstClr val="black"/>
                </a:solidFill>
                <a:latin typeface="Calibri" panose="020F0502020204030204"/>
              </a:rPr>
              <a:t>Lenken / Drehen</a:t>
            </a:r>
            <a:endParaRPr lang="de-DE" sz="1350" dirty="0">
              <a:solidFill>
                <a:prstClr val="black"/>
              </a:solidFill>
              <a:latin typeface="Calibri" panose="020F0502020204030204"/>
            </a:endParaRPr>
          </a:p>
        </p:txBody>
      </p:sp>
      <p:sp>
        <p:nvSpPr>
          <p:cNvPr id="37" name="TextBox 36"/>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574208041"/>
      </p:ext>
    </p:extLst>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HSHL_PowerPoint_Master_Vorlage</Template>
  <TotalTime>2088</TotalTime>
  <Words>1939</Words>
  <Application>Microsoft Macintosh PowerPoint</Application>
  <PresentationFormat>On-screen Show (4:3)</PresentationFormat>
  <Paragraphs>528</Paragraphs>
  <Slides>59</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59</vt:i4>
      </vt:variant>
    </vt:vector>
  </HeadingPairs>
  <TitlesOfParts>
    <vt:vector size="65" baseType="lpstr">
      <vt:lpstr>Calibri</vt:lpstr>
      <vt:lpstr>Mangal</vt:lpstr>
      <vt:lpstr>Source Sans Pro</vt:lpstr>
      <vt:lpstr>Wingdings</vt:lpstr>
      <vt:lpstr>Arial</vt:lpstr>
      <vt:lpstr>Office-Design</vt:lpstr>
      <vt:lpstr>Interaktionskonzept </vt:lpstr>
      <vt:lpstr>PowerPoint Presentation</vt:lpstr>
      <vt:lpstr>PowerPoint Presentation</vt:lpstr>
      <vt:lpstr>PowerPoint Presentation</vt:lpstr>
      <vt:lpstr>PowerPoint Presentation</vt:lpstr>
      <vt:lpstr>PowerPoint Presentation</vt:lpstr>
      <vt:lpstr>Interaktionskonzept </vt:lpstr>
      <vt:lpstr>PowerPoint Presentation</vt:lpstr>
      <vt:lpstr>Use-Case Rollstuhl</vt:lpstr>
      <vt:lpstr>Thomas Müller – Alltag / Tagesablauf</vt:lpstr>
      <vt:lpstr>Nichtalltägliche Situationen</vt:lpstr>
      <vt:lpstr>Use-Case App</vt:lpstr>
      <vt:lpstr>Persona  –   Thomas Müller, 38</vt:lpstr>
      <vt:lpstr>PowerPoint Presentation</vt:lpstr>
      <vt:lpstr>Interaktionskonzept </vt:lpstr>
      <vt:lpstr>PowerPoint Presentation</vt:lpstr>
      <vt:lpstr>PowerPoint Presentation</vt:lpstr>
      <vt:lpstr>Tasks</vt:lpstr>
      <vt:lpstr>Mobilgerät Hardware</vt:lpstr>
      <vt:lpstr>Appstruktur</vt:lpstr>
      <vt:lpstr>GUI Struktur</vt:lpstr>
      <vt:lpstr>Mechanische Plattform</vt:lpstr>
      <vt:lpstr>PowerPoint Presentation</vt:lpstr>
      <vt:lpstr>Interaktionskonzept </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Buddy </dc:title>
  <dc:creator>Christopher Beck</dc:creator>
  <cp:lastModifiedBy>Christopher Beck</cp:lastModifiedBy>
  <cp:revision>64</cp:revision>
  <dcterms:created xsi:type="dcterms:W3CDTF">2018-06-04T17:28:29Z</dcterms:created>
  <dcterms:modified xsi:type="dcterms:W3CDTF">2018-07-25T10:28:12Z</dcterms:modified>
</cp:coreProperties>
</file>

<file path=docProps/thumbnail.jpeg>
</file>